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272" r:id="rId4"/>
    <p:sldId id="260" r:id="rId5"/>
    <p:sldId id="259" r:id="rId6"/>
    <p:sldId id="258" r:id="rId7"/>
    <p:sldId id="257" r:id="rId8"/>
    <p:sldId id="261" r:id="rId9"/>
    <p:sldId id="273" r:id="rId10"/>
    <p:sldId id="274" r:id="rId11"/>
    <p:sldId id="279" r:id="rId12"/>
    <p:sldId id="277" r:id="rId13"/>
    <p:sldId id="278" r:id="rId14"/>
    <p:sldId id="262" r:id="rId15"/>
    <p:sldId id="263" r:id="rId16"/>
    <p:sldId id="265" r:id="rId17"/>
    <p:sldId id="266" r:id="rId18"/>
    <p:sldId id="267" r:id="rId19"/>
    <p:sldId id="268" r:id="rId20"/>
    <p:sldId id="264" r:id="rId21"/>
    <p:sldId id="276" r:id="rId22"/>
    <p:sldId id="280"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3627"/>
    <a:srgbClr val="1F6297"/>
    <a:srgbClr val="25689D"/>
    <a:srgbClr val="E83D2D"/>
    <a:srgbClr val="1D6194"/>
    <a:srgbClr val="24689C"/>
    <a:srgbClr val="216499"/>
    <a:srgbClr val="2A6CA2"/>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7" d="100"/>
          <a:sy n="87"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ata10.xml.rels><?xml version="1.0" encoding="UTF-8" standalone="yes"?>
<Relationships xmlns="http://schemas.openxmlformats.org/package/2006/relationships"><Relationship Id="rId1" Type="http://schemas.openxmlformats.org/officeDocument/2006/relationships/image" Target="../media/image22.jpeg"/></Relationships>
</file>

<file path=ppt/diagrams/_rels/data11.xml.rels><?xml version="1.0" encoding="UTF-8" standalone="yes"?>
<Relationships xmlns="http://schemas.openxmlformats.org/package/2006/relationships"><Relationship Id="rId1" Type="http://schemas.openxmlformats.org/officeDocument/2006/relationships/image" Target="../media/image23.jpeg"/></Relationships>
</file>

<file path=ppt/diagrams/_rels/data12.xml.rels><?xml version="1.0" encoding="UTF-8" standalone="yes"?>
<Relationships xmlns="http://schemas.openxmlformats.org/package/2006/relationships"><Relationship Id="rId1" Type="http://schemas.openxmlformats.org/officeDocument/2006/relationships/image" Target="../media/image24.jpeg"/></Relationships>
</file>

<file path=ppt/diagrams/_rels/data13.xml.rels><?xml version="1.0" encoding="UTF-8" standalone="yes"?>
<Relationships xmlns="http://schemas.openxmlformats.org/package/2006/relationships"><Relationship Id="rId1" Type="http://schemas.openxmlformats.org/officeDocument/2006/relationships/image" Target="../media/image25.jpeg"/></Relationships>
</file>

<file path=ppt/diagrams/_rels/data14.xml.rels><?xml version="1.0" encoding="UTF-8" standalone="yes"?>
<Relationships xmlns="http://schemas.openxmlformats.org/package/2006/relationships"><Relationship Id="rId1" Type="http://schemas.openxmlformats.org/officeDocument/2006/relationships/image" Target="../media/image26.jpeg"/></Relationships>
</file>

<file path=ppt/diagrams/_rels/data15.xml.rels><?xml version="1.0" encoding="UTF-8" standalone="yes"?>
<Relationships xmlns="http://schemas.openxmlformats.org/package/2006/relationships"><Relationship Id="rId1" Type="http://schemas.openxmlformats.org/officeDocument/2006/relationships/image" Target="../media/image27.jpeg"/></Relationships>
</file>

<file path=ppt/diagrams/_rels/data16.xml.rels><?xml version="1.0" encoding="UTF-8" standalone="yes"?>
<Relationships xmlns="http://schemas.openxmlformats.org/package/2006/relationships"><Relationship Id="rId1" Type="http://schemas.openxmlformats.org/officeDocument/2006/relationships/image" Target="../media/image28.JPG"/></Relationships>
</file>

<file path=ppt/diagrams/_rels/data17.xml.rels><?xml version="1.0" encoding="UTF-8" standalone="yes"?>
<Relationships xmlns="http://schemas.openxmlformats.org/package/2006/relationships"><Relationship Id="rId1" Type="http://schemas.openxmlformats.org/officeDocument/2006/relationships/image" Target="../media/image29.jpg"/></Relationships>
</file>

<file path=ppt/diagrams/_rels/data18.xml.rels><?xml version="1.0" encoding="UTF-8" standalone="yes"?>
<Relationships xmlns="http://schemas.openxmlformats.org/package/2006/relationships"><Relationship Id="rId1" Type="http://schemas.openxmlformats.org/officeDocument/2006/relationships/image" Target="../media/image30.jpeg"/></Relationships>
</file>

<file path=ppt/diagrams/_rels/data19.xml.rels><?xml version="1.0" encoding="UTF-8" standalone="yes"?>
<Relationships xmlns="http://schemas.openxmlformats.org/package/2006/relationships"><Relationship Id="rId1" Type="http://schemas.openxmlformats.org/officeDocument/2006/relationships/image" Target="../media/image31.jpg"/></Relationships>
</file>

<file path=ppt/diagrams/_rels/data2.xml.rels><?xml version="1.0" encoding="UTF-8" standalone="yes"?>
<Relationships xmlns="http://schemas.openxmlformats.org/package/2006/relationships"><Relationship Id="rId1" Type="http://schemas.openxmlformats.org/officeDocument/2006/relationships/image" Target="../media/image14.jpeg"/></Relationships>
</file>

<file path=ppt/diagrams/_rels/data20.xml.rels><?xml version="1.0" encoding="UTF-8" standalone="yes"?>
<Relationships xmlns="http://schemas.openxmlformats.org/package/2006/relationships"><Relationship Id="rId1" Type="http://schemas.openxmlformats.org/officeDocument/2006/relationships/image" Target="../media/image32.jpeg"/></Relationships>
</file>

<file path=ppt/diagrams/_rels/data21.xml.rels><?xml version="1.0" encoding="UTF-8" standalone="yes"?>
<Relationships xmlns="http://schemas.openxmlformats.org/package/2006/relationships"><Relationship Id="rId1" Type="http://schemas.openxmlformats.org/officeDocument/2006/relationships/image" Target="../media/image33.jpeg"/></Relationships>
</file>

<file path=ppt/diagrams/_rels/data22.xml.rels><?xml version="1.0" encoding="UTF-8" standalone="yes"?>
<Relationships xmlns="http://schemas.openxmlformats.org/package/2006/relationships"><Relationship Id="rId1" Type="http://schemas.openxmlformats.org/officeDocument/2006/relationships/image" Target="../media/image34.png"/></Relationships>
</file>

<file path=ppt/diagrams/_rels/data23.xml.rels><?xml version="1.0" encoding="UTF-8" standalone="yes"?>
<Relationships xmlns="http://schemas.openxmlformats.org/package/2006/relationships"><Relationship Id="rId1" Type="http://schemas.openxmlformats.org/officeDocument/2006/relationships/image" Target="../media/image35.png"/></Relationships>
</file>

<file path=ppt/diagrams/_rels/data24.xml.rels><?xml version="1.0" encoding="UTF-8" standalone="yes"?>
<Relationships xmlns="http://schemas.openxmlformats.org/package/2006/relationships"><Relationship Id="rId1" Type="http://schemas.openxmlformats.org/officeDocument/2006/relationships/image" Target="../media/image36.jpeg"/></Relationships>
</file>

<file path=ppt/diagrams/_rels/data25.xml.rels><?xml version="1.0" encoding="UTF-8" standalone="yes"?>
<Relationships xmlns="http://schemas.openxmlformats.org/package/2006/relationships"><Relationship Id="rId1" Type="http://schemas.openxmlformats.org/officeDocument/2006/relationships/image" Target="../media/image37.jpeg"/></Relationships>
</file>

<file path=ppt/diagrams/_rels/data26.xml.rels><?xml version="1.0" encoding="UTF-8" standalone="yes"?>
<Relationships xmlns="http://schemas.openxmlformats.org/package/2006/relationships"><Relationship Id="rId1" Type="http://schemas.openxmlformats.org/officeDocument/2006/relationships/image" Target="../media/image38.jpeg"/></Relationships>
</file>

<file path=ppt/diagrams/_rels/data27.xml.rels><?xml version="1.0" encoding="UTF-8" standalone="yes"?>
<Relationships xmlns="http://schemas.openxmlformats.org/package/2006/relationships"><Relationship Id="rId1" Type="http://schemas.openxmlformats.org/officeDocument/2006/relationships/image" Target="../media/image39.jpeg"/></Relationships>
</file>

<file path=ppt/diagrams/_rels/data28.xml.rels><?xml version="1.0" encoding="UTF-8" standalone="yes"?>
<Relationships xmlns="http://schemas.openxmlformats.org/package/2006/relationships"><Relationship Id="rId1" Type="http://schemas.openxmlformats.org/officeDocument/2006/relationships/image" Target="../media/image40.jpeg"/></Relationships>
</file>

<file path=ppt/diagrams/_rels/data29.xml.rels><?xml version="1.0" encoding="UTF-8" standalone="yes"?>
<Relationships xmlns="http://schemas.openxmlformats.org/package/2006/relationships"><Relationship Id="rId1" Type="http://schemas.openxmlformats.org/officeDocument/2006/relationships/image" Target="../media/image41.jpeg"/></Relationships>
</file>

<file path=ppt/diagrams/_rels/data3.xml.rels><?xml version="1.0" encoding="UTF-8" standalone="yes"?>
<Relationships xmlns="http://schemas.openxmlformats.org/package/2006/relationships"><Relationship Id="rId1" Type="http://schemas.openxmlformats.org/officeDocument/2006/relationships/image" Target="../media/image15.jpeg"/></Relationships>
</file>

<file path=ppt/diagrams/_rels/data30.xml.rels><?xml version="1.0" encoding="UTF-8" standalone="yes"?>
<Relationships xmlns="http://schemas.openxmlformats.org/package/2006/relationships"><Relationship Id="rId1" Type="http://schemas.openxmlformats.org/officeDocument/2006/relationships/image" Target="../media/image42.jpeg"/></Relationships>
</file>

<file path=ppt/diagrams/_rels/data31.xml.rels><?xml version="1.0" encoding="UTF-8" standalone="yes"?>
<Relationships xmlns="http://schemas.openxmlformats.org/package/2006/relationships"><Relationship Id="rId1" Type="http://schemas.openxmlformats.org/officeDocument/2006/relationships/image" Target="../media/image43.png"/></Relationships>
</file>

<file path=ppt/diagrams/_rels/data32.xml.rels><?xml version="1.0" encoding="UTF-8" standalone="yes"?>
<Relationships xmlns="http://schemas.openxmlformats.org/package/2006/relationships"><Relationship Id="rId1" Type="http://schemas.openxmlformats.org/officeDocument/2006/relationships/image" Target="../media/image44.png"/></Relationships>
</file>

<file path=ppt/diagrams/_rels/data33.xml.rels><?xml version="1.0" encoding="UTF-8" standalone="yes"?>
<Relationships xmlns="http://schemas.openxmlformats.org/package/2006/relationships"><Relationship Id="rId1" Type="http://schemas.openxmlformats.org/officeDocument/2006/relationships/image" Target="../media/image45.jpeg"/></Relationships>
</file>

<file path=ppt/diagrams/_rels/data34.xml.rels><?xml version="1.0" encoding="UTF-8" standalone="yes"?>
<Relationships xmlns="http://schemas.openxmlformats.org/package/2006/relationships"><Relationship Id="rId1" Type="http://schemas.openxmlformats.org/officeDocument/2006/relationships/image" Target="../media/image46.png"/></Relationships>
</file>

<file path=ppt/diagrams/_rels/data35.xml.rels><?xml version="1.0" encoding="UTF-8" standalone="yes"?>
<Relationships xmlns="http://schemas.openxmlformats.org/package/2006/relationships"><Relationship Id="rId1" Type="http://schemas.openxmlformats.org/officeDocument/2006/relationships/image" Target="../media/image47.png"/></Relationships>
</file>

<file path=ppt/diagrams/_rels/data36.xml.rels><?xml version="1.0" encoding="UTF-8" standalone="yes"?>
<Relationships xmlns="http://schemas.openxmlformats.org/package/2006/relationships"><Relationship Id="rId1" Type="http://schemas.openxmlformats.org/officeDocument/2006/relationships/image" Target="../media/image48.jpeg"/></Relationships>
</file>

<file path=ppt/diagrams/_rels/data37.xml.rels><?xml version="1.0" encoding="UTF-8" standalone="yes"?>
<Relationships xmlns="http://schemas.openxmlformats.org/package/2006/relationships"><Relationship Id="rId1" Type="http://schemas.openxmlformats.org/officeDocument/2006/relationships/image" Target="../media/image49.jpeg"/></Relationships>
</file>

<file path=ppt/diagrams/_rels/data38.xml.rels><?xml version="1.0" encoding="UTF-8" standalone="yes"?>
<Relationships xmlns="http://schemas.openxmlformats.org/package/2006/relationships"><Relationship Id="rId1" Type="http://schemas.openxmlformats.org/officeDocument/2006/relationships/image" Target="../media/image50.png"/></Relationships>
</file>

<file path=ppt/diagrams/_rels/data39.xml.rels><?xml version="1.0" encoding="UTF-8" standalone="yes"?>
<Relationships xmlns="http://schemas.openxmlformats.org/package/2006/relationships"><Relationship Id="rId1" Type="http://schemas.openxmlformats.org/officeDocument/2006/relationships/image" Target="../media/image62.jpeg"/></Relationships>
</file>

<file path=ppt/diagrams/_rels/data4.xml.rels><?xml version="1.0" encoding="UTF-8" standalone="yes"?>
<Relationships xmlns="http://schemas.openxmlformats.org/package/2006/relationships"><Relationship Id="rId1" Type="http://schemas.openxmlformats.org/officeDocument/2006/relationships/image" Target="../media/image16.jpeg"/></Relationships>
</file>

<file path=ppt/diagrams/_rels/data40.xml.rels><?xml version="1.0" encoding="UTF-8" standalone="yes"?>
<Relationships xmlns="http://schemas.openxmlformats.org/package/2006/relationships"><Relationship Id="rId1" Type="http://schemas.openxmlformats.org/officeDocument/2006/relationships/image" Target="../media/image63.jpeg"/></Relationships>
</file>

<file path=ppt/diagrams/_rels/data41.xml.rels><?xml version="1.0" encoding="UTF-8" standalone="yes"?>
<Relationships xmlns="http://schemas.openxmlformats.org/package/2006/relationships"><Relationship Id="rId1" Type="http://schemas.openxmlformats.org/officeDocument/2006/relationships/image" Target="../media/image64.jpeg"/></Relationships>
</file>

<file path=ppt/diagrams/_rels/data42.xml.rels><?xml version="1.0" encoding="UTF-8" standalone="yes"?>
<Relationships xmlns="http://schemas.openxmlformats.org/package/2006/relationships"><Relationship Id="rId1" Type="http://schemas.openxmlformats.org/officeDocument/2006/relationships/image" Target="../media/image65.jpeg"/></Relationships>
</file>

<file path=ppt/diagrams/_rels/data43.xml.rels><?xml version="1.0" encoding="UTF-8" standalone="yes"?>
<Relationships xmlns="http://schemas.openxmlformats.org/package/2006/relationships"><Relationship Id="rId1" Type="http://schemas.openxmlformats.org/officeDocument/2006/relationships/image" Target="../media/image67.jpeg"/></Relationships>
</file>

<file path=ppt/diagrams/_rels/data44.xml.rels><?xml version="1.0" encoding="UTF-8" standalone="yes"?>
<Relationships xmlns="http://schemas.openxmlformats.org/package/2006/relationships"><Relationship Id="rId1" Type="http://schemas.openxmlformats.org/officeDocument/2006/relationships/image" Target="../media/image68.jpeg"/></Relationships>
</file>

<file path=ppt/diagrams/_rels/data45.xml.rels><?xml version="1.0" encoding="UTF-8" standalone="yes"?>
<Relationships xmlns="http://schemas.openxmlformats.org/package/2006/relationships"><Relationship Id="rId1" Type="http://schemas.openxmlformats.org/officeDocument/2006/relationships/image" Target="../media/image69.jpeg"/></Relationships>
</file>

<file path=ppt/diagrams/_rels/data46.xml.rels><?xml version="1.0" encoding="UTF-8" standalone="yes"?>
<Relationships xmlns="http://schemas.openxmlformats.org/package/2006/relationships"><Relationship Id="rId1" Type="http://schemas.openxmlformats.org/officeDocument/2006/relationships/image" Target="../media/image70.jpg"/></Relationships>
</file>

<file path=ppt/diagrams/_rels/data47.xml.rels><?xml version="1.0" encoding="UTF-8" standalone="yes"?>
<Relationships xmlns="http://schemas.openxmlformats.org/package/2006/relationships"><Relationship Id="rId1" Type="http://schemas.openxmlformats.org/officeDocument/2006/relationships/image" Target="../media/image71.jpeg"/></Relationships>
</file>

<file path=ppt/diagrams/_rels/data48.xml.rels><?xml version="1.0" encoding="UTF-8" standalone="yes"?>
<Relationships xmlns="http://schemas.openxmlformats.org/package/2006/relationships"><Relationship Id="rId1" Type="http://schemas.openxmlformats.org/officeDocument/2006/relationships/image" Target="../media/image72.jpg"/></Relationships>
</file>

<file path=ppt/diagrams/_rels/data49.xml.rels><?xml version="1.0" encoding="UTF-8" standalone="yes"?>
<Relationships xmlns="http://schemas.openxmlformats.org/package/2006/relationships"><Relationship Id="rId1" Type="http://schemas.openxmlformats.org/officeDocument/2006/relationships/image" Target="../media/image73.jpeg"/></Relationships>
</file>

<file path=ppt/diagrams/_rels/data5.xml.rels><?xml version="1.0" encoding="UTF-8" standalone="yes"?>
<Relationships xmlns="http://schemas.openxmlformats.org/package/2006/relationships"><Relationship Id="rId1" Type="http://schemas.openxmlformats.org/officeDocument/2006/relationships/image" Target="../media/image17.jpeg"/></Relationships>
</file>

<file path=ppt/diagrams/_rels/data50.xml.rels><?xml version="1.0" encoding="UTF-8" standalone="yes"?>
<Relationships xmlns="http://schemas.openxmlformats.org/package/2006/relationships"><Relationship Id="rId1" Type="http://schemas.openxmlformats.org/officeDocument/2006/relationships/image" Target="../media/image75.jpg"/></Relationships>
</file>

<file path=ppt/diagrams/_rels/data51.xml.rels><?xml version="1.0" encoding="UTF-8" standalone="yes"?>
<Relationships xmlns="http://schemas.openxmlformats.org/package/2006/relationships"><Relationship Id="rId1" Type="http://schemas.openxmlformats.org/officeDocument/2006/relationships/image" Target="../media/image76.JPG"/></Relationships>
</file>

<file path=ppt/diagrams/_rels/data52.xml.rels><?xml version="1.0" encoding="UTF-8" standalone="yes"?>
<Relationships xmlns="http://schemas.openxmlformats.org/package/2006/relationships"><Relationship Id="rId1" Type="http://schemas.openxmlformats.org/officeDocument/2006/relationships/image" Target="../media/image77.jpeg"/></Relationships>
</file>

<file path=ppt/diagrams/_rels/data53.xml.rels><?xml version="1.0" encoding="UTF-8" standalone="yes"?>
<Relationships xmlns="http://schemas.openxmlformats.org/package/2006/relationships"><Relationship Id="rId1" Type="http://schemas.openxmlformats.org/officeDocument/2006/relationships/image" Target="../media/image78.jpeg"/></Relationships>
</file>

<file path=ppt/diagrams/_rels/data54.xml.rels><?xml version="1.0" encoding="UTF-8" standalone="yes"?>
<Relationships xmlns="http://schemas.openxmlformats.org/package/2006/relationships"><Relationship Id="rId1" Type="http://schemas.openxmlformats.org/officeDocument/2006/relationships/image" Target="../media/image79.jpeg"/></Relationships>
</file>

<file path=ppt/diagrams/_rels/data55.xml.rels><?xml version="1.0" encoding="UTF-8" standalone="yes"?>
<Relationships xmlns="http://schemas.openxmlformats.org/package/2006/relationships"><Relationship Id="rId1" Type="http://schemas.openxmlformats.org/officeDocument/2006/relationships/image" Target="../media/image81.jpg"/></Relationships>
</file>

<file path=ppt/diagrams/_rels/data56.xml.rels><?xml version="1.0" encoding="UTF-8" standalone="yes"?>
<Relationships xmlns="http://schemas.openxmlformats.org/package/2006/relationships"><Relationship Id="rId1" Type="http://schemas.openxmlformats.org/officeDocument/2006/relationships/image" Target="../media/image82.jpeg"/></Relationships>
</file>

<file path=ppt/diagrams/_rels/data57.xml.rels><?xml version="1.0" encoding="UTF-8" standalone="yes"?>
<Relationships xmlns="http://schemas.openxmlformats.org/package/2006/relationships"><Relationship Id="rId1" Type="http://schemas.openxmlformats.org/officeDocument/2006/relationships/image" Target="../media/image83.jpg"/></Relationships>
</file>

<file path=ppt/diagrams/_rels/data58.xml.rels><?xml version="1.0" encoding="UTF-8" standalone="yes"?>
<Relationships xmlns="http://schemas.openxmlformats.org/package/2006/relationships"><Relationship Id="rId1" Type="http://schemas.openxmlformats.org/officeDocument/2006/relationships/image" Target="../media/image84.jpg"/></Relationships>
</file>

<file path=ppt/diagrams/_rels/data59.xml.rels><?xml version="1.0" encoding="UTF-8" standalone="yes"?>
<Relationships xmlns="http://schemas.openxmlformats.org/package/2006/relationships"><Relationship Id="rId1" Type="http://schemas.openxmlformats.org/officeDocument/2006/relationships/image" Target="../media/image85.jpeg"/></Relationships>
</file>

<file path=ppt/diagrams/_rels/data6.xml.rels><?xml version="1.0" encoding="UTF-8" standalone="yes"?>
<Relationships xmlns="http://schemas.openxmlformats.org/package/2006/relationships"><Relationship Id="rId1" Type="http://schemas.openxmlformats.org/officeDocument/2006/relationships/image" Target="../media/image18.jpeg"/></Relationships>
</file>

<file path=ppt/diagrams/_rels/data60.xml.rels><?xml version="1.0" encoding="UTF-8" standalone="yes"?>
<Relationships xmlns="http://schemas.openxmlformats.org/package/2006/relationships"><Relationship Id="rId1" Type="http://schemas.openxmlformats.org/officeDocument/2006/relationships/image" Target="../media/image87.jpg"/></Relationships>
</file>

<file path=ppt/diagrams/_rels/data61.xml.rels><?xml version="1.0" encoding="UTF-8" standalone="yes"?>
<Relationships xmlns="http://schemas.openxmlformats.org/package/2006/relationships"><Relationship Id="rId1" Type="http://schemas.openxmlformats.org/officeDocument/2006/relationships/image" Target="../media/image88.jpeg"/></Relationships>
</file>

<file path=ppt/diagrams/_rels/data62.xml.rels><?xml version="1.0" encoding="UTF-8" standalone="yes"?>
<Relationships xmlns="http://schemas.openxmlformats.org/package/2006/relationships"><Relationship Id="rId1" Type="http://schemas.openxmlformats.org/officeDocument/2006/relationships/image" Target="../media/image89.jpg"/></Relationships>
</file>

<file path=ppt/diagrams/_rels/data63.xml.rels><?xml version="1.0" encoding="UTF-8" standalone="yes"?>
<Relationships xmlns="http://schemas.openxmlformats.org/package/2006/relationships"><Relationship Id="rId1" Type="http://schemas.openxmlformats.org/officeDocument/2006/relationships/image" Target="../media/image90.jpg"/></Relationships>
</file>

<file path=ppt/diagrams/_rels/data64.xml.rels><?xml version="1.0" encoding="UTF-8" standalone="yes"?>
<Relationships xmlns="http://schemas.openxmlformats.org/package/2006/relationships"><Relationship Id="rId1" Type="http://schemas.openxmlformats.org/officeDocument/2006/relationships/image" Target="../media/image92.jpeg"/></Relationships>
</file>

<file path=ppt/diagrams/_rels/data65.xml.rels><?xml version="1.0" encoding="UTF-8" standalone="yes"?>
<Relationships xmlns="http://schemas.openxmlformats.org/package/2006/relationships"><Relationship Id="rId1" Type="http://schemas.openxmlformats.org/officeDocument/2006/relationships/image" Target="../media/image93.JPG"/></Relationships>
</file>

<file path=ppt/diagrams/_rels/data66.xml.rels><?xml version="1.0" encoding="UTF-8" standalone="yes"?>
<Relationships xmlns="http://schemas.openxmlformats.org/package/2006/relationships"><Relationship Id="rId1" Type="http://schemas.openxmlformats.org/officeDocument/2006/relationships/image" Target="../media/image94.jpeg"/></Relationships>
</file>

<file path=ppt/diagrams/_rels/data67.xml.rels><?xml version="1.0" encoding="UTF-8" standalone="yes"?>
<Relationships xmlns="http://schemas.openxmlformats.org/package/2006/relationships"><Relationship Id="rId1" Type="http://schemas.openxmlformats.org/officeDocument/2006/relationships/image" Target="../media/image95.jpg"/></Relationships>
</file>

<file path=ppt/diagrams/_rels/data68.xml.rels><?xml version="1.0" encoding="UTF-8" standalone="yes"?>
<Relationships xmlns="http://schemas.openxmlformats.org/package/2006/relationships"><Relationship Id="rId1" Type="http://schemas.openxmlformats.org/officeDocument/2006/relationships/image" Target="../media/image96.jpeg"/></Relationships>
</file>

<file path=ppt/diagrams/_rels/data69.xml.rels><?xml version="1.0" encoding="UTF-8" standalone="yes"?>
<Relationships xmlns="http://schemas.openxmlformats.org/package/2006/relationships"><Relationship Id="rId1" Type="http://schemas.openxmlformats.org/officeDocument/2006/relationships/image" Target="../media/image97.jpeg"/></Relationships>
</file>

<file path=ppt/diagrams/_rels/data7.xml.rels><?xml version="1.0" encoding="UTF-8" standalone="yes"?>
<Relationships xmlns="http://schemas.openxmlformats.org/package/2006/relationships"><Relationship Id="rId1" Type="http://schemas.openxmlformats.org/officeDocument/2006/relationships/image" Target="../media/image19.jpeg"/></Relationships>
</file>

<file path=ppt/diagrams/_rels/data70.xml.rels><?xml version="1.0" encoding="UTF-8" standalone="yes"?>
<Relationships xmlns="http://schemas.openxmlformats.org/package/2006/relationships"><Relationship Id="rId1" Type="http://schemas.openxmlformats.org/officeDocument/2006/relationships/image" Target="../media/image98.jpeg"/></Relationships>
</file>

<file path=ppt/diagrams/_rels/data71.xml.rels><?xml version="1.0" encoding="UTF-8" standalone="yes"?>
<Relationships xmlns="http://schemas.openxmlformats.org/package/2006/relationships"><Relationship Id="rId1" Type="http://schemas.openxmlformats.org/officeDocument/2006/relationships/image" Target="../media/image99.jpg"/></Relationships>
</file>

<file path=ppt/diagrams/_rels/data72.xml.rels><?xml version="1.0" encoding="UTF-8" standalone="yes"?>
<Relationships xmlns="http://schemas.openxmlformats.org/package/2006/relationships"><Relationship Id="rId1" Type="http://schemas.openxmlformats.org/officeDocument/2006/relationships/image" Target="../media/image100.jpeg"/></Relationships>
</file>

<file path=ppt/diagrams/_rels/data73.xml.rels><?xml version="1.0" encoding="UTF-8" standalone="yes"?>
<Relationships xmlns="http://schemas.openxmlformats.org/package/2006/relationships"><Relationship Id="rId1" Type="http://schemas.openxmlformats.org/officeDocument/2006/relationships/image" Target="../media/image101.jpeg"/></Relationships>
</file>

<file path=ppt/diagrams/_rels/data74.xml.rels><?xml version="1.0" encoding="UTF-8" standalone="yes"?>
<Relationships xmlns="http://schemas.openxmlformats.org/package/2006/relationships"><Relationship Id="rId1" Type="http://schemas.openxmlformats.org/officeDocument/2006/relationships/image" Target="../media/image102.jpeg"/></Relationships>
</file>

<file path=ppt/diagrams/_rels/data75.xml.rels><?xml version="1.0" encoding="UTF-8" standalone="yes"?>
<Relationships xmlns="http://schemas.openxmlformats.org/package/2006/relationships"><Relationship Id="rId1" Type="http://schemas.openxmlformats.org/officeDocument/2006/relationships/image" Target="../media/image104.jpg"/></Relationships>
</file>

<file path=ppt/diagrams/_rels/data76.xml.rels><?xml version="1.0" encoding="UTF-8" standalone="yes"?>
<Relationships xmlns="http://schemas.openxmlformats.org/package/2006/relationships"><Relationship Id="rId1" Type="http://schemas.openxmlformats.org/officeDocument/2006/relationships/image" Target="../media/image105.jpg"/></Relationships>
</file>

<file path=ppt/diagrams/_rels/data77.xml.rels><?xml version="1.0" encoding="UTF-8" standalone="yes"?>
<Relationships xmlns="http://schemas.openxmlformats.org/package/2006/relationships"><Relationship Id="rId1" Type="http://schemas.openxmlformats.org/officeDocument/2006/relationships/image" Target="../media/image106.jpg"/></Relationships>
</file>

<file path=ppt/diagrams/_rels/data78.xml.rels><?xml version="1.0" encoding="UTF-8" standalone="yes"?>
<Relationships xmlns="http://schemas.openxmlformats.org/package/2006/relationships"><Relationship Id="rId1" Type="http://schemas.openxmlformats.org/officeDocument/2006/relationships/image" Target="../media/image107.jpeg"/></Relationships>
</file>

<file path=ppt/diagrams/_rels/data79.xml.rels><?xml version="1.0" encoding="UTF-8" standalone="yes"?>
<Relationships xmlns="http://schemas.openxmlformats.org/package/2006/relationships"><Relationship Id="rId1" Type="http://schemas.openxmlformats.org/officeDocument/2006/relationships/image" Target="../media/image108.jpg"/></Relationships>
</file>

<file path=ppt/diagrams/_rels/data8.xml.rels><?xml version="1.0" encoding="UTF-8" standalone="yes"?>
<Relationships xmlns="http://schemas.openxmlformats.org/package/2006/relationships"><Relationship Id="rId1" Type="http://schemas.openxmlformats.org/officeDocument/2006/relationships/image" Target="../media/image20.jpeg"/></Relationships>
</file>

<file path=ppt/diagrams/_rels/data80.xml.rels><?xml version="1.0" encoding="UTF-8" standalone="yes"?>
<Relationships xmlns="http://schemas.openxmlformats.org/package/2006/relationships"><Relationship Id="rId1" Type="http://schemas.openxmlformats.org/officeDocument/2006/relationships/image" Target="../media/image110.jpeg"/></Relationships>
</file>

<file path=ppt/diagrams/_rels/data81.xml.rels><?xml version="1.0" encoding="UTF-8" standalone="yes"?>
<Relationships xmlns="http://schemas.openxmlformats.org/package/2006/relationships"><Relationship Id="rId1" Type="http://schemas.openxmlformats.org/officeDocument/2006/relationships/image" Target="../media/image111.jpeg"/></Relationships>
</file>

<file path=ppt/diagrams/_rels/data82.xml.rels><?xml version="1.0" encoding="UTF-8" standalone="yes"?>
<Relationships xmlns="http://schemas.openxmlformats.org/package/2006/relationships"><Relationship Id="rId1" Type="http://schemas.openxmlformats.org/officeDocument/2006/relationships/image" Target="../media/image112.jpeg"/></Relationships>
</file>

<file path=ppt/diagrams/_rels/data83.xml.rels><?xml version="1.0" encoding="UTF-8" standalone="yes"?>
<Relationships xmlns="http://schemas.openxmlformats.org/package/2006/relationships"><Relationship Id="rId1" Type="http://schemas.openxmlformats.org/officeDocument/2006/relationships/image" Target="../media/image113.jpeg"/></Relationships>
</file>

<file path=ppt/diagrams/_rels/data84.xml.rels><?xml version="1.0" encoding="UTF-8" standalone="yes"?>
<Relationships xmlns="http://schemas.openxmlformats.org/package/2006/relationships"><Relationship Id="rId1" Type="http://schemas.openxmlformats.org/officeDocument/2006/relationships/image" Target="../media/image114.jpeg"/></Relationships>
</file>

<file path=ppt/diagrams/_rels/data85.xml.rels><?xml version="1.0" encoding="UTF-8" standalone="yes"?>
<Relationships xmlns="http://schemas.openxmlformats.org/package/2006/relationships"><Relationship Id="rId1" Type="http://schemas.openxmlformats.org/officeDocument/2006/relationships/image" Target="../media/image115.jpeg"/></Relationships>
</file>

<file path=ppt/diagrams/_rels/data86.xml.rels><?xml version="1.0" encoding="UTF-8" standalone="yes"?>
<Relationships xmlns="http://schemas.openxmlformats.org/package/2006/relationships"><Relationship Id="rId1" Type="http://schemas.openxmlformats.org/officeDocument/2006/relationships/image" Target="../media/image116.jpeg"/></Relationships>
</file>

<file path=ppt/diagrams/_rels/data87.xml.rels><?xml version="1.0" encoding="UTF-8" standalone="yes"?>
<Relationships xmlns="http://schemas.openxmlformats.org/package/2006/relationships"><Relationship Id="rId1" Type="http://schemas.openxmlformats.org/officeDocument/2006/relationships/image" Target="../media/image117.jpeg"/></Relationships>
</file>

<file path=ppt/diagrams/_rels/data88.xml.rels><?xml version="1.0" encoding="UTF-8" standalone="yes"?>
<Relationships xmlns="http://schemas.openxmlformats.org/package/2006/relationships"><Relationship Id="rId1" Type="http://schemas.openxmlformats.org/officeDocument/2006/relationships/image" Target="../media/image118.jpeg"/></Relationships>
</file>

<file path=ppt/diagrams/_rels/data89.xml.rels><?xml version="1.0" encoding="UTF-8" standalone="yes"?>
<Relationships xmlns="http://schemas.openxmlformats.org/package/2006/relationships"><Relationship Id="rId1" Type="http://schemas.openxmlformats.org/officeDocument/2006/relationships/image" Target="../media/image119.jpeg"/></Relationships>
</file>

<file path=ppt/diagrams/_rels/data9.xml.rels><?xml version="1.0" encoding="UTF-8" standalone="yes"?>
<Relationships xmlns="http://schemas.openxmlformats.org/package/2006/relationships"><Relationship Id="rId1" Type="http://schemas.openxmlformats.org/officeDocument/2006/relationships/image" Target="../media/image21.jpeg"/></Relationships>
</file>

<file path=ppt/diagrams/_rels/data90.xml.rels><?xml version="1.0" encoding="UTF-8" standalone="yes"?>
<Relationships xmlns="http://schemas.openxmlformats.org/package/2006/relationships"><Relationship Id="rId1" Type="http://schemas.openxmlformats.org/officeDocument/2006/relationships/image" Target="../media/image120.jpeg"/></Relationships>
</file>

<file path=ppt/diagrams/_rels/data91.xml.rels><?xml version="1.0" encoding="UTF-8" standalone="yes"?>
<Relationships xmlns="http://schemas.openxmlformats.org/package/2006/relationships"><Relationship Id="rId1" Type="http://schemas.openxmlformats.org/officeDocument/2006/relationships/image" Target="../media/image121.jpeg"/></Relationships>
</file>

<file path=ppt/diagrams/_rels/data92.xml.rels><?xml version="1.0" encoding="UTF-8" standalone="yes"?>
<Relationships xmlns="http://schemas.openxmlformats.org/package/2006/relationships"><Relationship Id="rId1" Type="http://schemas.openxmlformats.org/officeDocument/2006/relationships/image" Target="../media/image122.jpeg"/></Relationships>
</file>

<file path=ppt/diagrams/_rels/data93.xml.rels><?xml version="1.0" encoding="UTF-8" standalone="yes"?>
<Relationships xmlns="http://schemas.openxmlformats.org/package/2006/relationships"><Relationship Id="rId1" Type="http://schemas.openxmlformats.org/officeDocument/2006/relationships/image" Target="../media/image12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28.JPG"/></Relationships>
</file>

<file path=ppt/diagrams/_rels/drawing17.xml.rels><?xml version="1.0" encoding="UTF-8" standalone="yes"?>
<Relationships xmlns="http://schemas.openxmlformats.org/package/2006/relationships"><Relationship Id="rId1" Type="http://schemas.openxmlformats.org/officeDocument/2006/relationships/image" Target="../media/image29.jpg"/></Relationships>
</file>

<file path=ppt/diagrams/_rels/drawing18.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26.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27.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28.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30.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3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32.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35.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36.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37.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8.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6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40.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41.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42.xml.rels><?xml version="1.0" encoding="UTF-8" standalone="yes"?>
<Relationships xmlns="http://schemas.openxmlformats.org/package/2006/relationships"><Relationship Id="rId1" Type="http://schemas.openxmlformats.org/officeDocument/2006/relationships/image" Target="../media/image65.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44.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45.xml.rels><?xml version="1.0" encoding="UTF-8" standalone="yes"?>
<Relationships xmlns="http://schemas.openxmlformats.org/package/2006/relationships"><Relationship Id="rId1" Type="http://schemas.openxmlformats.org/officeDocument/2006/relationships/image" Target="../media/image69.jpeg"/></Relationships>
</file>

<file path=ppt/diagrams/_rels/drawing46.xml.rels><?xml version="1.0" encoding="UTF-8" standalone="yes"?>
<Relationships xmlns="http://schemas.openxmlformats.org/package/2006/relationships"><Relationship Id="rId1" Type="http://schemas.openxmlformats.org/officeDocument/2006/relationships/image" Target="../media/image70.jpg"/></Relationships>
</file>

<file path=ppt/diagrams/_rels/drawing47.xml.rels><?xml version="1.0" encoding="UTF-8" standalone="yes"?>
<Relationships xmlns="http://schemas.openxmlformats.org/package/2006/relationships"><Relationship Id="rId1" Type="http://schemas.openxmlformats.org/officeDocument/2006/relationships/image" Target="../media/image71.jpeg"/></Relationships>
</file>

<file path=ppt/diagrams/_rels/drawing48.xml.rels><?xml version="1.0" encoding="UTF-8" standalone="yes"?>
<Relationships xmlns="http://schemas.openxmlformats.org/package/2006/relationships"><Relationship Id="rId1" Type="http://schemas.openxmlformats.org/officeDocument/2006/relationships/image" Target="../media/image72.jpg"/></Relationships>
</file>

<file path=ppt/diagrams/_rels/drawing49.xml.rels><?xml version="1.0" encoding="UTF-8" standalone="yes"?>
<Relationships xmlns="http://schemas.openxmlformats.org/package/2006/relationships"><Relationship Id="rId1" Type="http://schemas.openxmlformats.org/officeDocument/2006/relationships/image" Target="../media/image7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50.xml.rels><?xml version="1.0" encoding="UTF-8" standalone="yes"?>
<Relationships xmlns="http://schemas.openxmlformats.org/package/2006/relationships"><Relationship Id="rId1" Type="http://schemas.openxmlformats.org/officeDocument/2006/relationships/image" Target="../media/image75.jpg"/></Relationships>
</file>

<file path=ppt/diagrams/_rels/drawing51.xml.rels><?xml version="1.0" encoding="UTF-8" standalone="yes"?>
<Relationships xmlns="http://schemas.openxmlformats.org/package/2006/relationships"><Relationship Id="rId1" Type="http://schemas.openxmlformats.org/officeDocument/2006/relationships/image" Target="../media/image76.JPG"/></Relationships>
</file>

<file path=ppt/diagrams/_rels/drawing52.xml.rels><?xml version="1.0" encoding="UTF-8" standalone="yes"?>
<Relationships xmlns="http://schemas.openxmlformats.org/package/2006/relationships"><Relationship Id="rId1" Type="http://schemas.openxmlformats.org/officeDocument/2006/relationships/image" Target="../media/image77.jpeg"/></Relationships>
</file>

<file path=ppt/diagrams/_rels/drawing53.xml.rels><?xml version="1.0" encoding="UTF-8" standalone="yes"?>
<Relationships xmlns="http://schemas.openxmlformats.org/package/2006/relationships"><Relationship Id="rId1" Type="http://schemas.openxmlformats.org/officeDocument/2006/relationships/image" Target="../media/image78.jpeg"/></Relationships>
</file>

<file path=ppt/diagrams/_rels/drawing54.xml.rels><?xml version="1.0" encoding="UTF-8" standalone="yes"?>
<Relationships xmlns="http://schemas.openxmlformats.org/package/2006/relationships"><Relationship Id="rId1" Type="http://schemas.openxmlformats.org/officeDocument/2006/relationships/image" Target="../media/image79.jpeg"/></Relationships>
</file>

<file path=ppt/diagrams/_rels/drawing55.xml.rels><?xml version="1.0" encoding="UTF-8" standalone="yes"?>
<Relationships xmlns="http://schemas.openxmlformats.org/package/2006/relationships"><Relationship Id="rId1" Type="http://schemas.openxmlformats.org/officeDocument/2006/relationships/image" Target="../media/image81.jpg"/></Relationships>
</file>

<file path=ppt/diagrams/_rels/drawing56.xml.rels><?xml version="1.0" encoding="UTF-8" standalone="yes"?>
<Relationships xmlns="http://schemas.openxmlformats.org/package/2006/relationships"><Relationship Id="rId1" Type="http://schemas.openxmlformats.org/officeDocument/2006/relationships/image" Target="../media/image82.jpeg"/></Relationships>
</file>

<file path=ppt/diagrams/_rels/drawing57.xml.rels><?xml version="1.0" encoding="UTF-8" standalone="yes"?>
<Relationships xmlns="http://schemas.openxmlformats.org/package/2006/relationships"><Relationship Id="rId1" Type="http://schemas.openxmlformats.org/officeDocument/2006/relationships/image" Target="../media/image83.jpg"/></Relationships>
</file>

<file path=ppt/diagrams/_rels/drawing58.xml.rels><?xml version="1.0" encoding="UTF-8" standalone="yes"?>
<Relationships xmlns="http://schemas.openxmlformats.org/package/2006/relationships"><Relationship Id="rId1" Type="http://schemas.openxmlformats.org/officeDocument/2006/relationships/image" Target="../media/image84.jpg"/></Relationships>
</file>

<file path=ppt/diagrams/_rels/drawing59.xml.rels><?xml version="1.0" encoding="UTF-8" standalone="yes"?>
<Relationships xmlns="http://schemas.openxmlformats.org/package/2006/relationships"><Relationship Id="rId1" Type="http://schemas.openxmlformats.org/officeDocument/2006/relationships/image" Target="../media/image8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60.xml.rels><?xml version="1.0" encoding="UTF-8" standalone="yes"?>
<Relationships xmlns="http://schemas.openxmlformats.org/package/2006/relationships"><Relationship Id="rId1" Type="http://schemas.openxmlformats.org/officeDocument/2006/relationships/image" Target="../media/image87.jpg"/></Relationships>
</file>

<file path=ppt/diagrams/_rels/drawing61.xml.rels><?xml version="1.0" encoding="UTF-8" standalone="yes"?>
<Relationships xmlns="http://schemas.openxmlformats.org/package/2006/relationships"><Relationship Id="rId1" Type="http://schemas.openxmlformats.org/officeDocument/2006/relationships/image" Target="../media/image88.jpeg"/></Relationships>
</file>

<file path=ppt/diagrams/_rels/drawing62.xml.rels><?xml version="1.0" encoding="UTF-8" standalone="yes"?>
<Relationships xmlns="http://schemas.openxmlformats.org/package/2006/relationships"><Relationship Id="rId1" Type="http://schemas.openxmlformats.org/officeDocument/2006/relationships/image" Target="../media/image89.jpg"/></Relationships>
</file>

<file path=ppt/diagrams/_rels/drawing63.xml.rels><?xml version="1.0" encoding="UTF-8" standalone="yes"?>
<Relationships xmlns="http://schemas.openxmlformats.org/package/2006/relationships"><Relationship Id="rId1" Type="http://schemas.openxmlformats.org/officeDocument/2006/relationships/image" Target="../media/image90.jpg"/></Relationships>
</file>

<file path=ppt/diagrams/_rels/drawing64.xml.rels><?xml version="1.0" encoding="UTF-8" standalone="yes"?>
<Relationships xmlns="http://schemas.openxmlformats.org/package/2006/relationships"><Relationship Id="rId1" Type="http://schemas.openxmlformats.org/officeDocument/2006/relationships/image" Target="../media/image92.jpeg"/></Relationships>
</file>

<file path=ppt/diagrams/_rels/drawing65.xml.rels><?xml version="1.0" encoding="UTF-8" standalone="yes"?>
<Relationships xmlns="http://schemas.openxmlformats.org/package/2006/relationships"><Relationship Id="rId1" Type="http://schemas.openxmlformats.org/officeDocument/2006/relationships/image" Target="../media/image93.JPG"/></Relationships>
</file>

<file path=ppt/diagrams/_rels/drawing66.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67.xml.rels><?xml version="1.0" encoding="UTF-8" standalone="yes"?>
<Relationships xmlns="http://schemas.openxmlformats.org/package/2006/relationships"><Relationship Id="rId1" Type="http://schemas.openxmlformats.org/officeDocument/2006/relationships/image" Target="../media/image95.jpg"/></Relationships>
</file>

<file path=ppt/diagrams/_rels/drawing68.xml.rels><?xml version="1.0" encoding="UTF-8" standalone="yes"?>
<Relationships xmlns="http://schemas.openxmlformats.org/package/2006/relationships"><Relationship Id="rId1" Type="http://schemas.openxmlformats.org/officeDocument/2006/relationships/image" Target="../media/image96.jpeg"/></Relationships>
</file>

<file path=ppt/diagrams/_rels/drawing69.xml.rels><?xml version="1.0" encoding="UTF-8" standalone="yes"?>
<Relationships xmlns="http://schemas.openxmlformats.org/package/2006/relationships"><Relationship Id="rId1" Type="http://schemas.openxmlformats.org/officeDocument/2006/relationships/image" Target="../media/image97.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70.xml.rels><?xml version="1.0" encoding="UTF-8" standalone="yes"?>
<Relationships xmlns="http://schemas.openxmlformats.org/package/2006/relationships"><Relationship Id="rId1" Type="http://schemas.openxmlformats.org/officeDocument/2006/relationships/image" Target="../media/image98.jpeg"/></Relationships>
</file>

<file path=ppt/diagrams/_rels/drawing71.xml.rels><?xml version="1.0" encoding="UTF-8" standalone="yes"?>
<Relationships xmlns="http://schemas.openxmlformats.org/package/2006/relationships"><Relationship Id="rId1" Type="http://schemas.openxmlformats.org/officeDocument/2006/relationships/image" Target="../media/image99.jpg"/></Relationships>
</file>

<file path=ppt/diagrams/_rels/drawing72.xml.rels><?xml version="1.0" encoding="UTF-8" standalone="yes"?>
<Relationships xmlns="http://schemas.openxmlformats.org/package/2006/relationships"><Relationship Id="rId1" Type="http://schemas.openxmlformats.org/officeDocument/2006/relationships/image" Target="../media/image100.jpeg"/></Relationships>
</file>

<file path=ppt/diagrams/_rels/drawing73.xml.rels><?xml version="1.0" encoding="UTF-8" standalone="yes"?>
<Relationships xmlns="http://schemas.openxmlformats.org/package/2006/relationships"><Relationship Id="rId1" Type="http://schemas.openxmlformats.org/officeDocument/2006/relationships/image" Target="../media/image101.jpeg"/></Relationships>
</file>

<file path=ppt/diagrams/_rels/drawing74.xml.rels><?xml version="1.0" encoding="UTF-8" standalone="yes"?>
<Relationships xmlns="http://schemas.openxmlformats.org/package/2006/relationships"><Relationship Id="rId1" Type="http://schemas.openxmlformats.org/officeDocument/2006/relationships/image" Target="../media/image102.jpeg"/></Relationships>
</file>

<file path=ppt/diagrams/_rels/drawing75.xml.rels><?xml version="1.0" encoding="UTF-8" standalone="yes"?>
<Relationships xmlns="http://schemas.openxmlformats.org/package/2006/relationships"><Relationship Id="rId1" Type="http://schemas.openxmlformats.org/officeDocument/2006/relationships/image" Target="../media/image104.jpg"/></Relationships>
</file>

<file path=ppt/diagrams/_rels/drawing76.xml.rels><?xml version="1.0" encoding="UTF-8" standalone="yes"?>
<Relationships xmlns="http://schemas.openxmlformats.org/package/2006/relationships"><Relationship Id="rId1" Type="http://schemas.openxmlformats.org/officeDocument/2006/relationships/image" Target="../media/image105.jpg"/></Relationships>
</file>

<file path=ppt/diagrams/_rels/drawing77.xml.rels><?xml version="1.0" encoding="UTF-8" standalone="yes"?>
<Relationships xmlns="http://schemas.openxmlformats.org/package/2006/relationships"><Relationship Id="rId1" Type="http://schemas.openxmlformats.org/officeDocument/2006/relationships/image" Target="../media/image106.jpg"/></Relationships>
</file>

<file path=ppt/diagrams/_rels/drawing78.xml.rels><?xml version="1.0" encoding="UTF-8" standalone="yes"?>
<Relationships xmlns="http://schemas.openxmlformats.org/package/2006/relationships"><Relationship Id="rId1" Type="http://schemas.openxmlformats.org/officeDocument/2006/relationships/image" Target="../media/image107.jpeg"/></Relationships>
</file>

<file path=ppt/diagrams/_rels/drawing79.xml.rels><?xml version="1.0" encoding="UTF-8" standalone="yes"?>
<Relationships xmlns="http://schemas.openxmlformats.org/package/2006/relationships"><Relationship Id="rId1" Type="http://schemas.openxmlformats.org/officeDocument/2006/relationships/image" Target="../media/image108.jpg"/></Relationships>
</file>

<file path=ppt/diagrams/_rels/drawing8.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80.xml.rels><?xml version="1.0" encoding="UTF-8" standalone="yes"?>
<Relationships xmlns="http://schemas.openxmlformats.org/package/2006/relationships"><Relationship Id="rId1" Type="http://schemas.openxmlformats.org/officeDocument/2006/relationships/image" Target="../media/image110.jpeg"/></Relationships>
</file>

<file path=ppt/diagrams/_rels/drawing81.xml.rels><?xml version="1.0" encoding="UTF-8" standalone="yes"?>
<Relationships xmlns="http://schemas.openxmlformats.org/package/2006/relationships"><Relationship Id="rId1" Type="http://schemas.openxmlformats.org/officeDocument/2006/relationships/image" Target="../media/image111.jpeg"/></Relationships>
</file>

<file path=ppt/diagrams/_rels/drawing82.xml.rels><?xml version="1.0" encoding="UTF-8" standalone="yes"?>
<Relationships xmlns="http://schemas.openxmlformats.org/package/2006/relationships"><Relationship Id="rId1" Type="http://schemas.openxmlformats.org/officeDocument/2006/relationships/image" Target="../media/image112.jpeg"/></Relationships>
</file>

<file path=ppt/diagrams/_rels/drawing83.xml.rels><?xml version="1.0" encoding="UTF-8" standalone="yes"?>
<Relationships xmlns="http://schemas.openxmlformats.org/package/2006/relationships"><Relationship Id="rId1" Type="http://schemas.openxmlformats.org/officeDocument/2006/relationships/image" Target="../media/image113.jpeg"/></Relationships>
</file>

<file path=ppt/diagrams/_rels/drawing84.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85.xml.rels><?xml version="1.0" encoding="UTF-8" standalone="yes"?>
<Relationships xmlns="http://schemas.openxmlformats.org/package/2006/relationships"><Relationship Id="rId1" Type="http://schemas.openxmlformats.org/officeDocument/2006/relationships/image" Target="../media/image115.jpeg"/></Relationships>
</file>

<file path=ppt/diagrams/_rels/drawing86.xml.rels><?xml version="1.0" encoding="UTF-8" standalone="yes"?>
<Relationships xmlns="http://schemas.openxmlformats.org/package/2006/relationships"><Relationship Id="rId1" Type="http://schemas.openxmlformats.org/officeDocument/2006/relationships/image" Target="../media/image116.jpeg"/></Relationships>
</file>

<file path=ppt/diagrams/_rels/drawing87.xml.rels><?xml version="1.0" encoding="UTF-8" standalone="yes"?>
<Relationships xmlns="http://schemas.openxmlformats.org/package/2006/relationships"><Relationship Id="rId1" Type="http://schemas.openxmlformats.org/officeDocument/2006/relationships/image" Target="../media/image117.jpeg"/></Relationships>
</file>

<file path=ppt/diagrams/_rels/drawing88.xml.rels><?xml version="1.0" encoding="UTF-8" standalone="yes"?>
<Relationships xmlns="http://schemas.openxmlformats.org/package/2006/relationships"><Relationship Id="rId1" Type="http://schemas.openxmlformats.org/officeDocument/2006/relationships/image" Target="../media/image118.jpeg"/></Relationships>
</file>

<file path=ppt/diagrams/_rels/drawing89.xml.rels><?xml version="1.0" encoding="UTF-8" standalone="yes"?>
<Relationships xmlns="http://schemas.openxmlformats.org/package/2006/relationships"><Relationship Id="rId1" Type="http://schemas.openxmlformats.org/officeDocument/2006/relationships/image" Target="../media/image119.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90.xml.rels><?xml version="1.0" encoding="UTF-8" standalone="yes"?>
<Relationships xmlns="http://schemas.openxmlformats.org/package/2006/relationships"><Relationship Id="rId1" Type="http://schemas.openxmlformats.org/officeDocument/2006/relationships/image" Target="../media/image120.jpeg"/></Relationships>
</file>

<file path=ppt/diagrams/_rels/drawing91.xml.rels><?xml version="1.0" encoding="UTF-8" standalone="yes"?>
<Relationships xmlns="http://schemas.openxmlformats.org/package/2006/relationships"><Relationship Id="rId1" Type="http://schemas.openxmlformats.org/officeDocument/2006/relationships/image" Target="../media/image121.jpeg"/></Relationships>
</file>

<file path=ppt/diagrams/_rels/drawing92.xml.rels><?xml version="1.0" encoding="UTF-8" standalone="yes"?>
<Relationships xmlns="http://schemas.openxmlformats.org/package/2006/relationships"><Relationship Id="rId1" Type="http://schemas.openxmlformats.org/officeDocument/2006/relationships/image" Target="../media/image122.jpeg"/></Relationships>
</file>

<file path=ppt/diagrams/_rels/drawing93.xml.rels><?xml version="1.0" encoding="UTF-8" standalone="yes"?>
<Relationships xmlns="http://schemas.openxmlformats.org/package/2006/relationships"><Relationship Id="rId1" Type="http://schemas.openxmlformats.org/officeDocument/2006/relationships/image" Target="../media/image1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43DA92-4AC5-4BCD-9D14-95ECDE7C203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1469345-BBB7-4AD1-AF18-5B8E297E9999}">
      <dgm:prSet phldrT="[Text]" phldr="1"/>
      <dgm:spPr>
        <a:noFill/>
        <a:ln>
          <a:noFill/>
        </a:ln>
      </dgm:spPr>
      <dgm:t>
        <a:bodyPr/>
        <a:lstStyle/>
        <a:p>
          <a:endParaRPr lang="en-US" dirty="0"/>
        </a:p>
      </dgm:t>
    </dgm:pt>
    <dgm:pt modelId="{53D68C45-85DD-45E1-8D53-66DFBA31C539}" type="parTrans" cxnId="{525FC09B-408F-4AFD-B0E1-9AA8D57C74A4}">
      <dgm:prSet/>
      <dgm:spPr/>
      <dgm:t>
        <a:bodyPr/>
        <a:lstStyle/>
        <a:p>
          <a:endParaRPr lang="en-US"/>
        </a:p>
      </dgm:t>
    </dgm:pt>
    <dgm:pt modelId="{2BD1FFB5-C669-49A4-BEB0-421A0A9A471A}" type="sibTrans" cxnId="{525FC09B-408F-4AFD-B0E1-9AA8D57C74A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solidFill>
            <a:srgbClr val="EA3627"/>
          </a:solidFill>
        </a:ln>
      </dgm:spPr>
      <dgm:t>
        <a:bodyPr/>
        <a:lstStyle/>
        <a:p>
          <a:endParaRPr lang="en-US"/>
        </a:p>
      </dgm:t>
    </dgm:pt>
    <dgm:pt modelId="{D8C0FB3E-EDB0-42B1-8E69-821E6F16108C}" type="pres">
      <dgm:prSet presAssocID="{D343DA92-4AC5-4BCD-9D14-95ECDE7C203C}" presName="Name0" presStyleCnt="0">
        <dgm:presLayoutVars>
          <dgm:chMax val="21"/>
          <dgm:chPref val="21"/>
        </dgm:presLayoutVars>
      </dgm:prSet>
      <dgm:spPr/>
    </dgm:pt>
    <dgm:pt modelId="{B24A29DF-5484-4776-A19B-045615A14B3C}" type="pres">
      <dgm:prSet presAssocID="{51469345-BBB7-4AD1-AF18-5B8E297E9999}" presName="text1" presStyleCnt="0"/>
      <dgm:spPr/>
    </dgm:pt>
    <dgm:pt modelId="{4EBDDBA8-04E0-425E-9E08-9AB711E9019F}" type="pres">
      <dgm:prSet presAssocID="{51469345-BBB7-4AD1-AF18-5B8E297E9999}" presName="textRepeatNode" presStyleLbl="alignNode1" presStyleIdx="0" presStyleCnt="1">
        <dgm:presLayoutVars>
          <dgm:chMax val="0"/>
          <dgm:chPref val="0"/>
          <dgm:bulletEnabled val="1"/>
        </dgm:presLayoutVars>
      </dgm:prSet>
      <dgm:spPr/>
      <dgm:t>
        <a:bodyPr/>
        <a:lstStyle/>
        <a:p>
          <a:endParaRPr lang="en-US"/>
        </a:p>
      </dgm:t>
    </dgm:pt>
    <dgm:pt modelId="{92498954-1CCD-4712-877E-0E9126345870}" type="pres">
      <dgm:prSet presAssocID="{51469345-BBB7-4AD1-AF18-5B8E297E9999}" presName="textaccent1" presStyleCnt="0"/>
      <dgm:spPr/>
    </dgm:pt>
    <dgm:pt modelId="{DA2C0915-F7E4-4CFE-8A4D-66BB95907695}" type="pres">
      <dgm:prSet presAssocID="{51469345-BBB7-4AD1-AF18-5B8E297E9999}" presName="accentRepeatNode" presStyleLbl="solidAlignAcc1" presStyleIdx="0" presStyleCnt="2"/>
      <dgm:spPr>
        <a:noFill/>
        <a:ln>
          <a:noFill/>
        </a:ln>
      </dgm:spPr>
    </dgm:pt>
    <dgm:pt modelId="{6E1A3917-5758-4956-BE20-120484D3B86E}" type="pres">
      <dgm:prSet presAssocID="{2BD1FFB5-C669-49A4-BEB0-421A0A9A471A}" presName="image1" presStyleCnt="0"/>
      <dgm:spPr/>
    </dgm:pt>
    <dgm:pt modelId="{841143C7-D1DA-4145-B615-C46875F49E42}" type="pres">
      <dgm:prSet presAssocID="{2BD1FFB5-C669-49A4-BEB0-421A0A9A471A}" presName="imageRepeatNode" presStyleLbl="alignAcc1" presStyleIdx="0" presStyleCnt="1" custLinFactX="20854" custLinFactNeighborX="100000" custLinFactNeighborY="31478"/>
      <dgm:spPr/>
      <dgm:t>
        <a:bodyPr/>
        <a:lstStyle/>
        <a:p>
          <a:endParaRPr lang="en-US"/>
        </a:p>
      </dgm:t>
    </dgm:pt>
    <dgm:pt modelId="{73E3D3EC-7E23-4077-BEC6-FAD0F3811ED9}" type="pres">
      <dgm:prSet presAssocID="{2BD1FFB5-C669-49A4-BEB0-421A0A9A471A}" presName="imageaccent1" presStyleCnt="0"/>
      <dgm:spPr/>
    </dgm:pt>
    <dgm:pt modelId="{43952E19-878A-4A8C-88C3-E801E441DAC5}" type="pres">
      <dgm:prSet presAssocID="{2BD1FFB5-C669-49A4-BEB0-421A0A9A471A}" presName="accentRepeatNode" presStyleLbl="solidAlignAcc1" presStyleIdx="1" presStyleCnt="2" custLinFactX="-200000" custLinFactY="100000" custLinFactNeighborX="-273834" custLinFactNeighborY="138590"/>
      <dgm:spPr>
        <a:solidFill>
          <a:srgbClr val="25689D"/>
        </a:solidFill>
        <a:ln>
          <a:solidFill>
            <a:srgbClr val="EA3627"/>
          </a:solidFill>
        </a:ln>
      </dgm:spPr>
    </dgm:pt>
  </dgm:ptLst>
  <dgm:cxnLst>
    <dgm:cxn modelId="{7B563359-E97B-4D11-A14F-168747B6EFF6}" type="presOf" srcId="{2BD1FFB5-C669-49A4-BEB0-421A0A9A471A}" destId="{841143C7-D1DA-4145-B615-C46875F49E42}" srcOrd="0" destOrd="0" presId="urn:microsoft.com/office/officeart/2008/layout/HexagonCluster"/>
    <dgm:cxn modelId="{D25F01E1-1435-4108-8060-32E4BE54DCF6}" type="presOf" srcId="{D343DA92-4AC5-4BCD-9D14-95ECDE7C203C}" destId="{D8C0FB3E-EDB0-42B1-8E69-821E6F16108C}" srcOrd="0" destOrd="0" presId="urn:microsoft.com/office/officeart/2008/layout/HexagonCluster"/>
    <dgm:cxn modelId="{525FC09B-408F-4AFD-B0E1-9AA8D57C74A4}" srcId="{D343DA92-4AC5-4BCD-9D14-95ECDE7C203C}" destId="{51469345-BBB7-4AD1-AF18-5B8E297E9999}" srcOrd="0" destOrd="0" parTransId="{53D68C45-85DD-45E1-8D53-66DFBA31C539}" sibTransId="{2BD1FFB5-C669-49A4-BEB0-421A0A9A471A}"/>
    <dgm:cxn modelId="{AB07FCD4-3D41-46B8-BDB7-2D6041F1CD6C}" type="presOf" srcId="{51469345-BBB7-4AD1-AF18-5B8E297E9999}" destId="{4EBDDBA8-04E0-425E-9E08-9AB711E9019F}" srcOrd="0" destOrd="0" presId="urn:microsoft.com/office/officeart/2008/layout/HexagonCluster"/>
    <dgm:cxn modelId="{628A0B61-FFC1-43B0-B476-EF38C337D563}" type="presParOf" srcId="{D8C0FB3E-EDB0-42B1-8E69-821E6F16108C}" destId="{B24A29DF-5484-4776-A19B-045615A14B3C}" srcOrd="0" destOrd="0" presId="urn:microsoft.com/office/officeart/2008/layout/HexagonCluster"/>
    <dgm:cxn modelId="{D75A5959-DCF5-45BC-91D9-1904F9C18A2B}" type="presParOf" srcId="{B24A29DF-5484-4776-A19B-045615A14B3C}" destId="{4EBDDBA8-04E0-425E-9E08-9AB711E9019F}" srcOrd="0" destOrd="0" presId="urn:microsoft.com/office/officeart/2008/layout/HexagonCluster"/>
    <dgm:cxn modelId="{85F5FC00-D244-4B00-AFCE-84AEA991BF17}" type="presParOf" srcId="{D8C0FB3E-EDB0-42B1-8E69-821E6F16108C}" destId="{92498954-1CCD-4712-877E-0E9126345870}" srcOrd="1" destOrd="0" presId="urn:microsoft.com/office/officeart/2008/layout/HexagonCluster"/>
    <dgm:cxn modelId="{E5B4251D-2F92-4AB5-9AED-DC069372A238}" type="presParOf" srcId="{92498954-1CCD-4712-877E-0E9126345870}" destId="{DA2C0915-F7E4-4CFE-8A4D-66BB95907695}" srcOrd="0" destOrd="0" presId="urn:microsoft.com/office/officeart/2008/layout/HexagonCluster"/>
    <dgm:cxn modelId="{12767B13-0980-4037-8932-A1283959E27C}" type="presParOf" srcId="{D8C0FB3E-EDB0-42B1-8E69-821E6F16108C}" destId="{6E1A3917-5758-4956-BE20-120484D3B86E}" srcOrd="2" destOrd="0" presId="urn:microsoft.com/office/officeart/2008/layout/HexagonCluster"/>
    <dgm:cxn modelId="{606FBDE1-F4F5-4F2C-B521-3254EDC05577}" type="presParOf" srcId="{6E1A3917-5758-4956-BE20-120484D3B86E}" destId="{841143C7-D1DA-4145-B615-C46875F49E42}" srcOrd="0" destOrd="0" presId="urn:microsoft.com/office/officeart/2008/layout/HexagonCluster"/>
    <dgm:cxn modelId="{5767A97F-7A88-4D78-9AAE-C5A03ACC59C7}" type="presParOf" srcId="{D8C0FB3E-EDB0-42B1-8E69-821E6F16108C}" destId="{73E3D3EC-7E23-4077-BEC6-FAD0F3811ED9}" srcOrd="3" destOrd="0" presId="urn:microsoft.com/office/officeart/2008/layout/HexagonCluster"/>
    <dgm:cxn modelId="{0C6F835F-A374-4D33-9D28-5CEF33312F32}" type="presParOf" srcId="{73E3D3EC-7E23-4077-BEC6-FAD0F3811ED9}" destId="{43952E19-878A-4A8C-88C3-E801E441DAC5}"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7A045C-AC24-4225-9922-02B27C39E57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491DF4B-5528-4C63-9645-CF379F2AB4D4}">
      <dgm:prSet phldrT="[Text]" phldr="1"/>
      <dgm:spPr>
        <a:noFill/>
        <a:ln>
          <a:noFill/>
        </a:ln>
      </dgm:spPr>
      <dgm:t>
        <a:bodyPr/>
        <a:lstStyle/>
        <a:p>
          <a:endParaRPr lang="en-US" dirty="0"/>
        </a:p>
      </dgm:t>
    </dgm:pt>
    <dgm:pt modelId="{DB8B5F58-B563-4F61-A401-008F5F507A00}" type="parTrans" cxnId="{E46497E7-F57F-42BE-939B-E9E9CCDE8186}">
      <dgm:prSet/>
      <dgm:spPr/>
      <dgm:t>
        <a:bodyPr/>
        <a:lstStyle/>
        <a:p>
          <a:endParaRPr lang="en-US"/>
        </a:p>
      </dgm:t>
    </dgm:pt>
    <dgm:pt modelId="{F430D4CD-0B14-4A86-BD08-A4D09501A726}" type="sibTrans" cxnId="{E46497E7-F57F-42BE-939B-E9E9CCDE818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A212746B-E6A1-4F96-80A8-F679CBE97B91}" type="pres">
      <dgm:prSet presAssocID="{167A045C-AC24-4225-9922-02B27C39E574}" presName="Name0" presStyleCnt="0">
        <dgm:presLayoutVars>
          <dgm:chMax val="21"/>
          <dgm:chPref val="21"/>
        </dgm:presLayoutVars>
      </dgm:prSet>
      <dgm:spPr/>
    </dgm:pt>
    <dgm:pt modelId="{9D7A4561-CB42-49C0-AE7B-E6B0B788082E}" type="pres">
      <dgm:prSet presAssocID="{9491DF4B-5528-4C63-9645-CF379F2AB4D4}" presName="text1" presStyleCnt="0"/>
      <dgm:spPr/>
    </dgm:pt>
    <dgm:pt modelId="{98762844-4376-45D1-95F6-338FDABDCF20}" type="pres">
      <dgm:prSet presAssocID="{9491DF4B-5528-4C63-9645-CF379F2AB4D4}" presName="textRepeatNode" presStyleLbl="alignNode1" presStyleIdx="0" presStyleCnt="1" custLinFactNeighborX="-83097" custLinFactNeighborY="-50289">
        <dgm:presLayoutVars>
          <dgm:chMax val="0"/>
          <dgm:chPref val="0"/>
          <dgm:bulletEnabled val="1"/>
        </dgm:presLayoutVars>
      </dgm:prSet>
      <dgm:spPr/>
      <dgm:t>
        <a:bodyPr/>
        <a:lstStyle/>
        <a:p>
          <a:endParaRPr lang="en-US"/>
        </a:p>
      </dgm:t>
    </dgm:pt>
    <dgm:pt modelId="{C3AA6F28-D2DD-4399-BBF3-7E6F4C79A30C}" type="pres">
      <dgm:prSet presAssocID="{9491DF4B-5528-4C63-9645-CF379F2AB4D4}" presName="textaccent1" presStyleCnt="0"/>
      <dgm:spPr/>
    </dgm:pt>
    <dgm:pt modelId="{C965CD0F-BF3A-4C1B-9156-848D0282AD00}" type="pres">
      <dgm:prSet presAssocID="{9491DF4B-5528-4C63-9645-CF379F2AB4D4}" presName="accentRepeatNode" presStyleLbl="solidAlignAcc1" presStyleIdx="0" presStyleCnt="2"/>
      <dgm:spPr>
        <a:noFill/>
        <a:ln>
          <a:noFill/>
        </a:ln>
      </dgm:spPr>
    </dgm:pt>
    <dgm:pt modelId="{30D63878-6A73-4774-9E09-48E81A30150C}" type="pres">
      <dgm:prSet presAssocID="{F430D4CD-0B14-4A86-BD08-A4D09501A726}" presName="image1" presStyleCnt="0"/>
      <dgm:spPr/>
    </dgm:pt>
    <dgm:pt modelId="{D3D9D23A-AB6A-4F74-863B-45E7B7702172}" type="pres">
      <dgm:prSet presAssocID="{F430D4CD-0B14-4A86-BD08-A4D09501A726}" presName="imageRepeatNode" presStyleLbl="alignAcc1" presStyleIdx="0" presStyleCnt="1" custScaleX="99708" custScaleY="96788" custLinFactNeighborX="0" custLinFactNeighborY="1316"/>
      <dgm:spPr/>
      <dgm:t>
        <a:bodyPr/>
        <a:lstStyle/>
        <a:p>
          <a:endParaRPr lang="en-US"/>
        </a:p>
      </dgm:t>
    </dgm:pt>
    <dgm:pt modelId="{73333BD8-3D6E-406D-B9C0-DD5618E493C9}" type="pres">
      <dgm:prSet presAssocID="{F430D4CD-0B14-4A86-BD08-A4D09501A726}" presName="imageaccent1" presStyleCnt="0"/>
      <dgm:spPr/>
    </dgm:pt>
    <dgm:pt modelId="{D87E0136-DBC5-47C5-9A5C-5505EAE3B031}" type="pres">
      <dgm:prSet presAssocID="{F430D4CD-0B14-4A86-BD08-A4D09501A726}" presName="accentRepeatNode" presStyleLbl="solidAlignAcc1" presStyleIdx="1" presStyleCnt="2" custLinFactX="100000" custLinFactY="-100000" custLinFactNeighborX="153473" custLinFactNeighborY="-166152"/>
      <dgm:spPr>
        <a:solidFill>
          <a:srgbClr val="25689D"/>
        </a:solidFill>
        <a:ln>
          <a:solidFill>
            <a:srgbClr val="EA3627"/>
          </a:solidFill>
        </a:ln>
      </dgm:spPr>
    </dgm:pt>
  </dgm:ptLst>
  <dgm:cxnLst>
    <dgm:cxn modelId="{C5E85BC9-EA3E-4FF1-863F-7611976DF0C3}" type="presOf" srcId="{9491DF4B-5528-4C63-9645-CF379F2AB4D4}" destId="{98762844-4376-45D1-95F6-338FDABDCF20}" srcOrd="0" destOrd="0" presId="urn:microsoft.com/office/officeart/2008/layout/HexagonCluster"/>
    <dgm:cxn modelId="{E46497E7-F57F-42BE-939B-E9E9CCDE8186}" srcId="{167A045C-AC24-4225-9922-02B27C39E574}" destId="{9491DF4B-5528-4C63-9645-CF379F2AB4D4}" srcOrd="0" destOrd="0" parTransId="{DB8B5F58-B563-4F61-A401-008F5F507A00}" sibTransId="{F430D4CD-0B14-4A86-BD08-A4D09501A726}"/>
    <dgm:cxn modelId="{97A9A474-A6B6-4204-AE20-5D441C30F0FE}" type="presOf" srcId="{F430D4CD-0B14-4A86-BD08-A4D09501A726}" destId="{D3D9D23A-AB6A-4F74-863B-45E7B7702172}" srcOrd="0" destOrd="0" presId="urn:microsoft.com/office/officeart/2008/layout/HexagonCluster"/>
    <dgm:cxn modelId="{6238D466-953E-4EDC-8956-122DC79AD3FB}" type="presOf" srcId="{167A045C-AC24-4225-9922-02B27C39E574}" destId="{A212746B-E6A1-4F96-80A8-F679CBE97B91}" srcOrd="0" destOrd="0" presId="urn:microsoft.com/office/officeart/2008/layout/HexagonCluster"/>
    <dgm:cxn modelId="{6CC93E86-B0CB-4342-A09E-4015DAA28302}" type="presParOf" srcId="{A212746B-E6A1-4F96-80A8-F679CBE97B91}" destId="{9D7A4561-CB42-49C0-AE7B-E6B0B788082E}" srcOrd="0" destOrd="0" presId="urn:microsoft.com/office/officeart/2008/layout/HexagonCluster"/>
    <dgm:cxn modelId="{131C3186-69E7-4B6E-91E1-D1D109072773}" type="presParOf" srcId="{9D7A4561-CB42-49C0-AE7B-E6B0B788082E}" destId="{98762844-4376-45D1-95F6-338FDABDCF20}" srcOrd="0" destOrd="0" presId="urn:microsoft.com/office/officeart/2008/layout/HexagonCluster"/>
    <dgm:cxn modelId="{751CC4D0-7550-4C39-936C-961ACDB7229A}" type="presParOf" srcId="{A212746B-E6A1-4F96-80A8-F679CBE97B91}" destId="{C3AA6F28-D2DD-4399-BBF3-7E6F4C79A30C}" srcOrd="1" destOrd="0" presId="urn:microsoft.com/office/officeart/2008/layout/HexagonCluster"/>
    <dgm:cxn modelId="{08542AF5-5187-4944-988E-A6518188F8F0}" type="presParOf" srcId="{C3AA6F28-D2DD-4399-BBF3-7E6F4C79A30C}" destId="{C965CD0F-BF3A-4C1B-9156-848D0282AD00}" srcOrd="0" destOrd="0" presId="urn:microsoft.com/office/officeart/2008/layout/HexagonCluster"/>
    <dgm:cxn modelId="{F75A855A-5E94-4F2E-8A82-88953029768F}" type="presParOf" srcId="{A212746B-E6A1-4F96-80A8-F679CBE97B91}" destId="{30D63878-6A73-4774-9E09-48E81A30150C}" srcOrd="2" destOrd="0" presId="urn:microsoft.com/office/officeart/2008/layout/HexagonCluster"/>
    <dgm:cxn modelId="{6BE118A2-10B6-49F4-B3EF-4602F81DB622}" type="presParOf" srcId="{30D63878-6A73-4774-9E09-48E81A30150C}" destId="{D3D9D23A-AB6A-4F74-863B-45E7B7702172}" srcOrd="0" destOrd="0" presId="urn:microsoft.com/office/officeart/2008/layout/HexagonCluster"/>
    <dgm:cxn modelId="{BB3BFDD3-A718-4C16-85DD-A49E82A4408B}" type="presParOf" srcId="{A212746B-E6A1-4F96-80A8-F679CBE97B91}" destId="{73333BD8-3D6E-406D-B9C0-DD5618E493C9}" srcOrd="3" destOrd="0" presId="urn:microsoft.com/office/officeart/2008/layout/HexagonCluster"/>
    <dgm:cxn modelId="{E1D9A7F9-033A-4A4C-BDCF-1C38D7B0FC8A}" type="presParOf" srcId="{73333BD8-3D6E-406D-B9C0-DD5618E493C9}" destId="{D87E0136-DBC5-47C5-9A5C-5505EAE3B031}" srcOrd="0" destOrd="0" presId="urn:microsoft.com/office/officeart/2008/layout/HexagonCluster"/>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014239-4F3A-47F4-BEDA-BCAB3AE72C4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1DEB6DE-4AA2-47BC-9E80-BE5075B3A2C6}">
      <dgm:prSet phldrT="[Text]" phldr="1"/>
      <dgm:spPr>
        <a:noFill/>
        <a:ln>
          <a:noFill/>
        </a:ln>
      </dgm:spPr>
      <dgm:t>
        <a:bodyPr/>
        <a:lstStyle/>
        <a:p>
          <a:endParaRPr lang="en-US"/>
        </a:p>
      </dgm:t>
    </dgm:pt>
    <dgm:pt modelId="{2380E558-077D-40C5-9DB0-415D2BE16BCE}" type="parTrans" cxnId="{3BABCB15-8BE3-4920-AB1E-843038CFB663}">
      <dgm:prSet/>
      <dgm:spPr/>
      <dgm:t>
        <a:bodyPr/>
        <a:lstStyle/>
        <a:p>
          <a:endParaRPr lang="en-US"/>
        </a:p>
      </dgm:t>
    </dgm:pt>
    <dgm:pt modelId="{34EFF1F0-B0D1-44F9-AC27-1979B5DDBBB6}" type="sibTrans" cxnId="{3BABCB15-8BE3-4920-AB1E-843038CFB663}">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55" r="1055"/>
          </a:stretch>
        </a:blipFill>
        <a:ln>
          <a:solidFill>
            <a:srgbClr val="EA3627"/>
          </a:solidFill>
        </a:ln>
      </dgm:spPr>
      <dgm:t>
        <a:bodyPr/>
        <a:lstStyle/>
        <a:p>
          <a:endParaRPr lang="en-US"/>
        </a:p>
      </dgm:t>
    </dgm:pt>
    <dgm:pt modelId="{0AFEFF09-5D17-4B7F-97BB-B0A643B4E95E}" type="pres">
      <dgm:prSet presAssocID="{6D014239-4F3A-47F4-BEDA-BCAB3AE72C4C}" presName="Name0" presStyleCnt="0">
        <dgm:presLayoutVars>
          <dgm:chMax val="21"/>
          <dgm:chPref val="21"/>
        </dgm:presLayoutVars>
      </dgm:prSet>
      <dgm:spPr/>
    </dgm:pt>
    <dgm:pt modelId="{8A78DDF1-C9F6-4AB8-85C5-2E62BEF94277}" type="pres">
      <dgm:prSet presAssocID="{21DEB6DE-4AA2-47BC-9E80-BE5075B3A2C6}" presName="text1" presStyleCnt="0"/>
      <dgm:spPr/>
    </dgm:pt>
    <dgm:pt modelId="{856C7B8A-51BA-491B-8068-08F3CEADF883}" type="pres">
      <dgm:prSet presAssocID="{21DEB6DE-4AA2-47BC-9E80-BE5075B3A2C6}" presName="textRepeatNode" presStyleLbl="alignNode1" presStyleIdx="0" presStyleCnt="1">
        <dgm:presLayoutVars>
          <dgm:chMax val="0"/>
          <dgm:chPref val="0"/>
          <dgm:bulletEnabled val="1"/>
        </dgm:presLayoutVars>
      </dgm:prSet>
      <dgm:spPr/>
      <dgm:t>
        <a:bodyPr/>
        <a:lstStyle/>
        <a:p>
          <a:endParaRPr lang="en-US"/>
        </a:p>
      </dgm:t>
    </dgm:pt>
    <dgm:pt modelId="{FCBEB382-362B-4D45-A061-D23A63D8426A}" type="pres">
      <dgm:prSet presAssocID="{21DEB6DE-4AA2-47BC-9E80-BE5075B3A2C6}" presName="textaccent1" presStyleCnt="0"/>
      <dgm:spPr/>
    </dgm:pt>
    <dgm:pt modelId="{D1739A98-5B67-47DC-9001-CEDBB9A7C44F}" type="pres">
      <dgm:prSet presAssocID="{21DEB6DE-4AA2-47BC-9E80-BE5075B3A2C6}" presName="accentRepeatNode" presStyleLbl="solidAlignAcc1" presStyleIdx="0" presStyleCnt="2" custLinFactY="32273" custLinFactNeighborX="-33284" custLinFactNeighborY="100000"/>
      <dgm:spPr/>
    </dgm:pt>
    <dgm:pt modelId="{06BF0BE7-99FA-4F4F-BD6D-2184F0176A34}" type="pres">
      <dgm:prSet presAssocID="{34EFF1F0-B0D1-44F9-AC27-1979B5DDBBB6}" presName="image1" presStyleCnt="0"/>
      <dgm:spPr/>
    </dgm:pt>
    <dgm:pt modelId="{CFFCB7CE-28EC-40FD-96D6-1313D20EB75E}" type="pres">
      <dgm:prSet presAssocID="{34EFF1F0-B0D1-44F9-AC27-1979B5DDBBB6}" presName="imageRepeatNode" presStyleLbl="alignAcc1" presStyleIdx="0" presStyleCnt="1" custScaleX="120754" custScaleY="116816" custLinFactNeighborX="66845" custLinFactNeighborY="47581"/>
      <dgm:spPr/>
      <dgm:t>
        <a:bodyPr/>
        <a:lstStyle/>
        <a:p>
          <a:endParaRPr lang="en-US"/>
        </a:p>
      </dgm:t>
    </dgm:pt>
    <dgm:pt modelId="{1E50A42E-B8ED-49AF-837E-A32D5506D88A}" type="pres">
      <dgm:prSet presAssocID="{34EFF1F0-B0D1-44F9-AC27-1979B5DDBBB6}" presName="imageaccent1" presStyleCnt="0"/>
      <dgm:spPr/>
    </dgm:pt>
    <dgm:pt modelId="{A6AFCD76-2811-414F-AC1D-D6DC99E1F211}" type="pres">
      <dgm:prSet presAssocID="{34EFF1F0-B0D1-44F9-AC27-1979B5DDBBB6}" presName="accentRepeatNode" presStyleLbl="solidAlignAcc1" presStyleIdx="1" presStyleCnt="2"/>
      <dgm:spPr>
        <a:noFill/>
        <a:ln>
          <a:noFill/>
        </a:ln>
      </dgm:spPr>
    </dgm:pt>
  </dgm:ptLst>
  <dgm:cxnLst>
    <dgm:cxn modelId="{997A710C-8379-4AE8-AD50-9039A7FB3222}" type="presOf" srcId="{21DEB6DE-4AA2-47BC-9E80-BE5075B3A2C6}" destId="{856C7B8A-51BA-491B-8068-08F3CEADF883}" srcOrd="0" destOrd="0" presId="urn:microsoft.com/office/officeart/2008/layout/HexagonCluster"/>
    <dgm:cxn modelId="{0B97EBD2-68AE-49A3-AE41-5BA4C918ED89}" type="presOf" srcId="{6D014239-4F3A-47F4-BEDA-BCAB3AE72C4C}" destId="{0AFEFF09-5D17-4B7F-97BB-B0A643B4E95E}" srcOrd="0" destOrd="0" presId="urn:microsoft.com/office/officeart/2008/layout/HexagonCluster"/>
    <dgm:cxn modelId="{3BABCB15-8BE3-4920-AB1E-843038CFB663}" srcId="{6D014239-4F3A-47F4-BEDA-BCAB3AE72C4C}" destId="{21DEB6DE-4AA2-47BC-9E80-BE5075B3A2C6}" srcOrd="0" destOrd="0" parTransId="{2380E558-077D-40C5-9DB0-415D2BE16BCE}" sibTransId="{34EFF1F0-B0D1-44F9-AC27-1979B5DDBBB6}"/>
    <dgm:cxn modelId="{D2EF27F5-7568-4CF3-9180-3986EE8FA9EF}" type="presOf" srcId="{34EFF1F0-B0D1-44F9-AC27-1979B5DDBBB6}" destId="{CFFCB7CE-28EC-40FD-96D6-1313D20EB75E}" srcOrd="0" destOrd="0" presId="urn:microsoft.com/office/officeart/2008/layout/HexagonCluster"/>
    <dgm:cxn modelId="{1451F552-2DB9-481C-96CF-8C28A01CE08C}" type="presParOf" srcId="{0AFEFF09-5D17-4B7F-97BB-B0A643B4E95E}" destId="{8A78DDF1-C9F6-4AB8-85C5-2E62BEF94277}" srcOrd="0" destOrd="0" presId="urn:microsoft.com/office/officeart/2008/layout/HexagonCluster"/>
    <dgm:cxn modelId="{64DA2FA4-690E-4E61-AC74-4EBF7C7548E1}" type="presParOf" srcId="{8A78DDF1-C9F6-4AB8-85C5-2E62BEF94277}" destId="{856C7B8A-51BA-491B-8068-08F3CEADF883}" srcOrd="0" destOrd="0" presId="urn:microsoft.com/office/officeart/2008/layout/HexagonCluster"/>
    <dgm:cxn modelId="{6E297DA6-B633-41C9-8018-18CA310E368E}" type="presParOf" srcId="{0AFEFF09-5D17-4B7F-97BB-B0A643B4E95E}" destId="{FCBEB382-362B-4D45-A061-D23A63D8426A}" srcOrd="1" destOrd="0" presId="urn:microsoft.com/office/officeart/2008/layout/HexagonCluster"/>
    <dgm:cxn modelId="{3585370D-E934-4B4C-BE78-9DE922571CD6}" type="presParOf" srcId="{FCBEB382-362B-4D45-A061-D23A63D8426A}" destId="{D1739A98-5B67-47DC-9001-CEDBB9A7C44F}" srcOrd="0" destOrd="0" presId="urn:microsoft.com/office/officeart/2008/layout/HexagonCluster"/>
    <dgm:cxn modelId="{02B467ED-EBF0-4584-B449-F227191565BA}" type="presParOf" srcId="{0AFEFF09-5D17-4B7F-97BB-B0A643B4E95E}" destId="{06BF0BE7-99FA-4F4F-BD6D-2184F0176A34}" srcOrd="2" destOrd="0" presId="urn:microsoft.com/office/officeart/2008/layout/HexagonCluster"/>
    <dgm:cxn modelId="{EF151718-697C-4A26-B9FF-9D5938872F2C}" type="presParOf" srcId="{06BF0BE7-99FA-4F4F-BD6D-2184F0176A34}" destId="{CFFCB7CE-28EC-40FD-96D6-1313D20EB75E}" srcOrd="0" destOrd="0" presId="urn:microsoft.com/office/officeart/2008/layout/HexagonCluster"/>
    <dgm:cxn modelId="{2B918293-0577-4FF9-B47A-D58BCF4AF457}" type="presParOf" srcId="{0AFEFF09-5D17-4B7F-97BB-B0A643B4E95E}" destId="{1E50A42E-B8ED-49AF-837E-A32D5506D88A}" srcOrd="3" destOrd="0" presId="urn:microsoft.com/office/officeart/2008/layout/HexagonCluster"/>
    <dgm:cxn modelId="{FA25DBB4-5337-4F9B-AA9B-1AF11FED83A2}" type="presParOf" srcId="{1E50A42E-B8ED-49AF-837E-A32D5506D88A}" destId="{A6AFCD76-2811-414F-AC1D-D6DC99E1F21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A80F9B-B21D-4B72-9FEF-A8CAFFD7CC4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E39F90E-09DD-426D-BBF7-2B364D928DE1}">
      <dgm:prSet phldrT="[Text]" phldr="1"/>
      <dgm:spPr>
        <a:noFill/>
        <a:ln>
          <a:noFill/>
        </a:ln>
      </dgm:spPr>
      <dgm:t>
        <a:bodyPr/>
        <a:lstStyle/>
        <a:p>
          <a:endParaRPr lang="en-US" dirty="0"/>
        </a:p>
      </dgm:t>
    </dgm:pt>
    <dgm:pt modelId="{7FD84C75-5C75-426D-ACA4-40B9C6C76927}" type="parTrans" cxnId="{7B71DC39-74EB-4F17-B02E-34352B7AC670}">
      <dgm:prSet/>
      <dgm:spPr/>
      <dgm:t>
        <a:bodyPr/>
        <a:lstStyle/>
        <a:p>
          <a:endParaRPr lang="en-US"/>
        </a:p>
      </dgm:t>
    </dgm:pt>
    <dgm:pt modelId="{FBABFD83-7A44-4962-BB3F-0B8194CFCC92}" type="sibTrans" cxnId="{7B71DC39-74EB-4F17-B02E-34352B7AC67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B7DFC498-B4E3-4B46-A093-FAB4A2E5CE7C}" type="pres">
      <dgm:prSet presAssocID="{F9A80F9B-B21D-4B72-9FEF-A8CAFFD7CC41}" presName="Name0" presStyleCnt="0">
        <dgm:presLayoutVars>
          <dgm:chMax val="21"/>
          <dgm:chPref val="21"/>
        </dgm:presLayoutVars>
      </dgm:prSet>
      <dgm:spPr/>
    </dgm:pt>
    <dgm:pt modelId="{FC856FAC-35D4-47C6-83CC-3F88EA1F6AB3}" type="pres">
      <dgm:prSet presAssocID="{FE39F90E-09DD-426D-BBF7-2B364D928DE1}" presName="text1" presStyleCnt="0"/>
      <dgm:spPr/>
    </dgm:pt>
    <dgm:pt modelId="{50A48111-D85D-41C5-B841-F2AC8D8AAD60}" type="pres">
      <dgm:prSet presAssocID="{FE39F90E-09DD-426D-BBF7-2B364D928DE1}" presName="textRepeatNode" presStyleLbl="alignNode1" presStyleIdx="0" presStyleCnt="1" custLinFactNeighborX="-81568" custLinFactNeighborY="-53551">
        <dgm:presLayoutVars>
          <dgm:chMax val="0"/>
          <dgm:chPref val="0"/>
          <dgm:bulletEnabled val="1"/>
        </dgm:presLayoutVars>
      </dgm:prSet>
      <dgm:spPr/>
      <dgm:t>
        <a:bodyPr/>
        <a:lstStyle/>
        <a:p>
          <a:endParaRPr lang="en-US"/>
        </a:p>
      </dgm:t>
    </dgm:pt>
    <dgm:pt modelId="{BB072156-D26D-4CDD-997D-026872038B71}" type="pres">
      <dgm:prSet presAssocID="{FE39F90E-09DD-426D-BBF7-2B364D928DE1}" presName="textaccent1" presStyleCnt="0"/>
      <dgm:spPr/>
    </dgm:pt>
    <dgm:pt modelId="{F1ADD4A7-BBC9-4013-831F-A75DACDE1711}" type="pres">
      <dgm:prSet presAssocID="{FE39F90E-09DD-426D-BBF7-2B364D928DE1}" presName="accentRepeatNode" presStyleLbl="solidAlignAcc1" presStyleIdx="0" presStyleCnt="2"/>
      <dgm:spPr>
        <a:noFill/>
        <a:ln>
          <a:noFill/>
        </a:ln>
      </dgm:spPr>
    </dgm:pt>
    <dgm:pt modelId="{720A35DF-C1B1-4960-8EF6-5886F3CC460D}" type="pres">
      <dgm:prSet presAssocID="{FBABFD83-7A44-4962-BB3F-0B8194CFCC92}" presName="image1" presStyleCnt="0"/>
      <dgm:spPr/>
    </dgm:pt>
    <dgm:pt modelId="{BE22A0B9-CED5-4085-BFA7-F769BF44B45B}" type="pres">
      <dgm:prSet presAssocID="{FBABFD83-7A44-4962-BB3F-0B8194CFCC92}" presName="imageRepeatNode" presStyleLbl="alignAcc1" presStyleIdx="0" presStyleCnt="1"/>
      <dgm:spPr/>
      <dgm:t>
        <a:bodyPr/>
        <a:lstStyle/>
        <a:p>
          <a:endParaRPr lang="en-US"/>
        </a:p>
      </dgm:t>
    </dgm:pt>
    <dgm:pt modelId="{F60DE001-36FF-4B6B-A085-88D097954AE3}" type="pres">
      <dgm:prSet presAssocID="{FBABFD83-7A44-4962-BB3F-0B8194CFCC92}" presName="imageaccent1" presStyleCnt="0"/>
      <dgm:spPr/>
    </dgm:pt>
    <dgm:pt modelId="{806AD0A0-C794-4964-9B93-570D70F1DD4F}" type="pres">
      <dgm:prSet presAssocID="{FBABFD83-7A44-4962-BB3F-0B8194CFCC92}" presName="accentRepeatNode" presStyleLbl="solidAlignAcc1" presStyleIdx="1" presStyleCnt="2" custLinFactX="300000" custLinFactY="-165194" custLinFactNeighborX="326079" custLinFactNeighborY="-200000"/>
      <dgm:spPr>
        <a:solidFill>
          <a:srgbClr val="25689D"/>
        </a:solidFill>
        <a:ln>
          <a:solidFill>
            <a:srgbClr val="EA3627"/>
          </a:solidFill>
        </a:ln>
      </dgm:spPr>
    </dgm:pt>
  </dgm:ptLst>
  <dgm:cxnLst>
    <dgm:cxn modelId="{BFB99EA7-D2EC-42A6-99EF-752486934550}" type="presOf" srcId="{FE39F90E-09DD-426D-BBF7-2B364D928DE1}" destId="{50A48111-D85D-41C5-B841-F2AC8D8AAD60}" srcOrd="0" destOrd="0" presId="urn:microsoft.com/office/officeart/2008/layout/HexagonCluster"/>
    <dgm:cxn modelId="{728B0EC0-ADF2-4642-844A-624B59ABB4ED}" type="presOf" srcId="{FBABFD83-7A44-4962-BB3F-0B8194CFCC92}" destId="{BE22A0B9-CED5-4085-BFA7-F769BF44B45B}" srcOrd="0" destOrd="0" presId="urn:microsoft.com/office/officeart/2008/layout/HexagonCluster"/>
    <dgm:cxn modelId="{42880B77-5BCC-4941-A9E7-2588A315A634}" type="presOf" srcId="{F9A80F9B-B21D-4B72-9FEF-A8CAFFD7CC41}" destId="{B7DFC498-B4E3-4B46-A093-FAB4A2E5CE7C}" srcOrd="0" destOrd="0" presId="urn:microsoft.com/office/officeart/2008/layout/HexagonCluster"/>
    <dgm:cxn modelId="{7B71DC39-74EB-4F17-B02E-34352B7AC670}" srcId="{F9A80F9B-B21D-4B72-9FEF-A8CAFFD7CC41}" destId="{FE39F90E-09DD-426D-BBF7-2B364D928DE1}" srcOrd="0" destOrd="0" parTransId="{7FD84C75-5C75-426D-ACA4-40B9C6C76927}" sibTransId="{FBABFD83-7A44-4962-BB3F-0B8194CFCC92}"/>
    <dgm:cxn modelId="{4146733F-BA9F-48C3-9032-8E282B4004D6}" type="presParOf" srcId="{B7DFC498-B4E3-4B46-A093-FAB4A2E5CE7C}" destId="{FC856FAC-35D4-47C6-83CC-3F88EA1F6AB3}" srcOrd="0" destOrd="0" presId="urn:microsoft.com/office/officeart/2008/layout/HexagonCluster"/>
    <dgm:cxn modelId="{B5439DF3-55CF-45B7-B192-D5810A208278}" type="presParOf" srcId="{FC856FAC-35D4-47C6-83CC-3F88EA1F6AB3}" destId="{50A48111-D85D-41C5-B841-F2AC8D8AAD60}" srcOrd="0" destOrd="0" presId="urn:microsoft.com/office/officeart/2008/layout/HexagonCluster"/>
    <dgm:cxn modelId="{5B1837B1-42C1-4015-A2A2-B306A1232768}" type="presParOf" srcId="{B7DFC498-B4E3-4B46-A093-FAB4A2E5CE7C}" destId="{BB072156-D26D-4CDD-997D-026872038B71}" srcOrd="1" destOrd="0" presId="urn:microsoft.com/office/officeart/2008/layout/HexagonCluster"/>
    <dgm:cxn modelId="{B3A874A2-1DAB-4B25-B1D5-10B12AC82E74}" type="presParOf" srcId="{BB072156-D26D-4CDD-997D-026872038B71}" destId="{F1ADD4A7-BBC9-4013-831F-A75DACDE1711}" srcOrd="0" destOrd="0" presId="urn:microsoft.com/office/officeart/2008/layout/HexagonCluster"/>
    <dgm:cxn modelId="{F26922A9-3809-4351-961D-9E9C4E253148}" type="presParOf" srcId="{B7DFC498-B4E3-4B46-A093-FAB4A2E5CE7C}" destId="{720A35DF-C1B1-4960-8EF6-5886F3CC460D}" srcOrd="2" destOrd="0" presId="urn:microsoft.com/office/officeart/2008/layout/HexagonCluster"/>
    <dgm:cxn modelId="{71080FD8-37AD-414B-9A9E-6FA1CDAE8257}" type="presParOf" srcId="{720A35DF-C1B1-4960-8EF6-5886F3CC460D}" destId="{BE22A0B9-CED5-4085-BFA7-F769BF44B45B}" srcOrd="0" destOrd="0" presId="urn:microsoft.com/office/officeart/2008/layout/HexagonCluster"/>
    <dgm:cxn modelId="{B32FF0A9-2B14-44D7-A1CD-AB3BDB229A38}" type="presParOf" srcId="{B7DFC498-B4E3-4B46-A093-FAB4A2E5CE7C}" destId="{F60DE001-36FF-4B6B-A085-88D097954AE3}" srcOrd="3" destOrd="0" presId="urn:microsoft.com/office/officeart/2008/layout/HexagonCluster"/>
    <dgm:cxn modelId="{4B002AE4-AA8F-48E0-9C90-C910FA92F5B2}" type="presParOf" srcId="{F60DE001-36FF-4B6B-A085-88D097954AE3}" destId="{806AD0A0-C794-4964-9B93-570D70F1DD4F}"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DD5D2D-440A-4C32-A7F9-67CB7DF5C57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1784633-042D-4C61-B4FE-67C2F951C2ED}">
      <dgm:prSet phldrT="[Text]" phldr="1"/>
      <dgm:spPr>
        <a:noFill/>
        <a:ln>
          <a:noFill/>
        </a:ln>
      </dgm:spPr>
      <dgm:t>
        <a:bodyPr/>
        <a:lstStyle/>
        <a:p>
          <a:endParaRPr lang="en-US" dirty="0"/>
        </a:p>
      </dgm:t>
    </dgm:pt>
    <dgm:pt modelId="{DD6950C1-1D7D-4928-830A-2CC58E31D3FB}" type="parTrans" cxnId="{BAAC021D-D12D-40D9-9E8B-C8E9639E61A5}">
      <dgm:prSet/>
      <dgm:spPr/>
      <dgm:t>
        <a:bodyPr/>
        <a:lstStyle/>
        <a:p>
          <a:endParaRPr lang="en-US"/>
        </a:p>
      </dgm:t>
    </dgm:pt>
    <dgm:pt modelId="{9FB2696E-52D9-44E9-B84F-013F781EDB10}" type="sibTrans" cxnId="{BAAC021D-D12D-40D9-9E8B-C8E9639E61A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2EAD1311-CD48-422F-B854-11BDEA906A85}" type="pres">
      <dgm:prSet presAssocID="{67DD5D2D-440A-4C32-A7F9-67CB7DF5C57D}" presName="Name0" presStyleCnt="0">
        <dgm:presLayoutVars>
          <dgm:chMax val="21"/>
          <dgm:chPref val="21"/>
        </dgm:presLayoutVars>
      </dgm:prSet>
      <dgm:spPr/>
    </dgm:pt>
    <dgm:pt modelId="{16ADDB28-F26B-41D1-B85A-125271AA5705}" type="pres">
      <dgm:prSet presAssocID="{41784633-042D-4C61-B4FE-67C2F951C2ED}" presName="text1" presStyleCnt="0"/>
      <dgm:spPr/>
    </dgm:pt>
    <dgm:pt modelId="{DDD860CD-353C-432D-A7A8-6CF296BF5CC3}" type="pres">
      <dgm:prSet presAssocID="{41784633-042D-4C61-B4FE-67C2F951C2ED}" presName="textRepeatNode" presStyleLbl="alignNode1" presStyleIdx="0" presStyleCnt="1" custLinFactNeighborX="-40197" custLinFactNeighborY="-54811">
        <dgm:presLayoutVars>
          <dgm:chMax val="0"/>
          <dgm:chPref val="0"/>
          <dgm:bulletEnabled val="1"/>
        </dgm:presLayoutVars>
      </dgm:prSet>
      <dgm:spPr/>
      <dgm:t>
        <a:bodyPr/>
        <a:lstStyle/>
        <a:p>
          <a:endParaRPr lang="en-US"/>
        </a:p>
      </dgm:t>
    </dgm:pt>
    <dgm:pt modelId="{615D531D-AF60-4A1F-A1E8-BF6904F6043E}" type="pres">
      <dgm:prSet presAssocID="{41784633-042D-4C61-B4FE-67C2F951C2ED}" presName="textaccent1" presStyleCnt="0"/>
      <dgm:spPr/>
    </dgm:pt>
    <dgm:pt modelId="{4C103BFB-3EDB-4C51-A435-8ECD4AA223C9}" type="pres">
      <dgm:prSet presAssocID="{41784633-042D-4C61-B4FE-67C2F951C2ED}" presName="accentRepeatNode" presStyleLbl="solidAlignAcc1" presStyleIdx="0" presStyleCnt="2"/>
      <dgm:spPr>
        <a:noFill/>
        <a:ln>
          <a:noFill/>
        </a:ln>
      </dgm:spPr>
    </dgm:pt>
    <dgm:pt modelId="{AF0C32F7-9120-4AE5-9084-64DF29CE9BF6}" type="pres">
      <dgm:prSet presAssocID="{9FB2696E-52D9-44E9-B84F-013F781EDB10}" presName="image1" presStyleCnt="0"/>
      <dgm:spPr/>
    </dgm:pt>
    <dgm:pt modelId="{6D58D790-3476-4E4F-A602-C38D659BE465}" type="pres">
      <dgm:prSet presAssocID="{9FB2696E-52D9-44E9-B84F-013F781EDB10}" presName="imageRepeatNode" presStyleLbl="alignAcc1" presStyleIdx="0" presStyleCnt="1" custLinFactNeighborX="43214" custLinFactNeighborY="-48406"/>
      <dgm:spPr/>
      <dgm:t>
        <a:bodyPr/>
        <a:lstStyle/>
        <a:p>
          <a:endParaRPr lang="en-US"/>
        </a:p>
      </dgm:t>
    </dgm:pt>
    <dgm:pt modelId="{4DE72585-7DD0-4C62-A3C5-4AD5594B2D2A}" type="pres">
      <dgm:prSet presAssocID="{9FB2696E-52D9-44E9-B84F-013F781EDB10}" presName="imageaccent1" presStyleCnt="0"/>
      <dgm:spPr/>
    </dgm:pt>
    <dgm:pt modelId="{EA39B08A-8ACA-4225-84F4-B5C6EE469731}" type="pres">
      <dgm:prSet presAssocID="{9FB2696E-52D9-44E9-B84F-013F781EDB10}" presName="accentRepeatNode" presStyleLbl="solidAlignAcc1" presStyleIdx="1" presStyleCnt="2" custLinFactX="-104530" custLinFactY="-200000" custLinFactNeighborX="-200000" custLinFactNeighborY="-241050"/>
      <dgm:spPr>
        <a:solidFill>
          <a:srgbClr val="25689D"/>
        </a:solidFill>
        <a:ln>
          <a:solidFill>
            <a:srgbClr val="EA3627"/>
          </a:solidFill>
        </a:ln>
      </dgm:spPr>
    </dgm:pt>
  </dgm:ptLst>
  <dgm:cxnLst>
    <dgm:cxn modelId="{BAAC021D-D12D-40D9-9E8B-C8E9639E61A5}" srcId="{67DD5D2D-440A-4C32-A7F9-67CB7DF5C57D}" destId="{41784633-042D-4C61-B4FE-67C2F951C2ED}" srcOrd="0" destOrd="0" parTransId="{DD6950C1-1D7D-4928-830A-2CC58E31D3FB}" sibTransId="{9FB2696E-52D9-44E9-B84F-013F781EDB10}"/>
    <dgm:cxn modelId="{90D114E4-64E7-4DB2-8AAD-5BD3810DEFFB}" type="presOf" srcId="{41784633-042D-4C61-B4FE-67C2F951C2ED}" destId="{DDD860CD-353C-432D-A7A8-6CF296BF5CC3}" srcOrd="0" destOrd="0" presId="urn:microsoft.com/office/officeart/2008/layout/HexagonCluster"/>
    <dgm:cxn modelId="{5ED847AC-E4B0-4DAC-AD0C-0E85D4D8267E}" type="presOf" srcId="{67DD5D2D-440A-4C32-A7F9-67CB7DF5C57D}" destId="{2EAD1311-CD48-422F-B854-11BDEA906A85}" srcOrd="0" destOrd="0" presId="urn:microsoft.com/office/officeart/2008/layout/HexagonCluster"/>
    <dgm:cxn modelId="{2FDCC447-2F67-4A1A-A861-C408F4FB95BE}" type="presOf" srcId="{9FB2696E-52D9-44E9-B84F-013F781EDB10}" destId="{6D58D790-3476-4E4F-A602-C38D659BE465}" srcOrd="0" destOrd="0" presId="urn:microsoft.com/office/officeart/2008/layout/HexagonCluster"/>
    <dgm:cxn modelId="{1EA2C1F2-CE78-48DA-890C-1ED6688969F2}" type="presParOf" srcId="{2EAD1311-CD48-422F-B854-11BDEA906A85}" destId="{16ADDB28-F26B-41D1-B85A-125271AA5705}" srcOrd="0" destOrd="0" presId="urn:microsoft.com/office/officeart/2008/layout/HexagonCluster"/>
    <dgm:cxn modelId="{910B7AA2-4A0A-48CD-A810-A4DD58040DCC}" type="presParOf" srcId="{16ADDB28-F26B-41D1-B85A-125271AA5705}" destId="{DDD860CD-353C-432D-A7A8-6CF296BF5CC3}" srcOrd="0" destOrd="0" presId="urn:microsoft.com/office/officeart/2008/layout/HexagonCluster"/>
    <dgm:cxn modelId="{3927BB8C-A379-4F2C-8AD2-E20DBBA701DE}" type="presParOf" srcId="{2EAD1311-CD48-422F-B854-11BDEA906A85}" destId="{615D531D-AF60-4A1F-A1E8-BF6904F6043E}" srcOrd="1" destOrd="0" presId="urn:microsoft.com/office/officeart/2008/layout/HexagonCluster"/>
    <dgm:cxn modelId="{A891862B-593C-494C-9C36-26576A973EBF}" type="presParOf" srcId="{615D531D-AF60-4A1F-A1E8-BF6904F6043E}" destId="{4C103BFB-3EDB-4C51-A435-8ECD4AA223C9}" srcOrd="0" destOrd="0" presId="urn:microsoft.com/office/officeart/2008/layout/HexagonCluster"/>
    <dgm:cxn modelId="{43E1172E-090C-40ED-93DB-883F33B3FE77}" type="presParOf" srcId="{2EAD1311-CD48-422F-B854-11BDEA906A85}" destId="{AF0C32F7-9120-4AE5-9084-64DF29CE9BF6}" srcOrd="2" destOrd="0" presId="urn:microsoft.com/office/officeart/2008/layout/HexagonCluster"/>
    <dgm:cxn modelId="{71357BFE-BD79-4CC5-AAD9-B8580FD5183A}" type="presParOf" srcId="{AF0C32F7-9120-4AE5-9084-64DF29CE9BF6}" destId="{6D58D790-3476-4E4F-A602-C38D659BE465}" srcOrd="0" destOrd="0" presId="urn:microsoft.com/office/officeart/2008/layout/HexagonCluster"/>
    <dgm:cxn modelId="{61F6A882-5221-4AE5-A1CC-A3B096A80E6F}" type="presParOf" srcId="{2EAD1311-CD48-422F-B854-11BDEA906A85}" destId="{4DE72585-7DD0-4C62-A3C5-4AD5594B2D2A}" srcOrd="3" destOrd="0" presId="urn:microsoft.com/office/officeart/2008/layout/HexagonCluster"/>
    <dgm:cxn modelId="{FEE5F3AE-4B7D-4A3B-AE93-17D8783EE049}" type="presParOf" srcId="{4DE72585-7DD0-4C62-A3C5-4AD5594B2D2A}" destId="{EA39B08A-8ACA-4225-84F4-B5C6EE469731}"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E731BE-9D7A-4194-AC4A-02FD41408790}"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009B3BB-9715-489A-A9BC-2828690AF0EC}">
      <dgm:prSet phldrT="[Text]" phldr="1"/>
      <dgm:spPr>
        <a:noFill/>
        <a:ln>
          <a:noFill/>
        </a:ln>
      </dgm:spPr>
      <dgm:t>
        <a:bodyPr/>
        <a:lstStyle/>
        <a:p>
          <a:endParaRPr lang="en-US" dirty="0"/>
        </a:p>
      </dgm:t>
    </dgm:pt>
    <dgm:pt modelId="{E5F68CF3-59D6-41C0-806A-17A8A78B3596}" type="parTrans" cxnId="{3B422DB5-A0F6-47E5-968E-1F8E60BA71D6}">
      <dgm:prSet/>
      <dgm:spPr/>
      <dgm:t>
        <a:bodyPr/>
        <a:lstStyle/>
        <a:p>
          <a:endParaRPr lang="en-US"/>
        </a:p>
      </dgm:t>
    </dgm:pt>
    <dgm:pt modelId="{2D3036A2-79E3-4B51-AC75-092AD8410C4F}" type="sibTrans" cxnId="{3B422DB5-A0F6-47E5-968E-1F8E60BA71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85A78B78-419E-4083-8414-4D6CD9DF663C}" type="pres">
      <dgm:prSet presAssocID="{C6E731BE-9D7A-4194-AC4A-02FD41408790}" presName="Name0" presStyleCnt="0">
        <dgm:presLayoutVars>
          <dgm:chMax val="21"/>
          <dgm:chPref val="21"/>
        </dgm:presLayoutVars>
      </dgm:prSet>
      <dgm:spPr/>
    </dgm:pt>
    <dgm:pt modelId="{D26A3D91-44C8-4619-AE78-FDBD7BFE12DC}" type="pres">
      <dgm:prSet presAssocID="{6009B3BB-9715-489A-A9BC-2828690AF0EC}" presName="text1" presStyleCnt="0"/>
      <dgm:spPr/>
    </dgm:pt>
    <dgm:pt modelId="{C2FFCE2D-B1FD-43F5-8A63-59CB05CF4C92}" type="pres">
      <dgm:prSet presAssocID="{6009B3BB-9715-489A-A9BC-2828690AF0EC}" presName="textRepeatNode" presStyleLbl="alignNode1" presStyleIdx="0" presStyleCnt="1" custLinFactNeighborX="-83668" custLinFactNeighborY="-52772">
        <dgm:presLayoutVars>
          <dgm:chMax val="0"/>
          <dgm:chPref val="0"/>
          <dgm:bulletEnabled val="1"/>
        </dgm:presLayoutVars>
      </dgm:prSet>
      <dgm:spPr/>
      <dgm:t>
        <a:bodyPr/>
        <a:lstStyle/>
        <a:p>
          <a:endParaRPr lang="en-US"/>
        </a:p>
      </dgm:t>
    </dgm:pt>
    <dgm:pt modelId="{F8DEEEC7-90ED-49E6-AA0C-245D9970C80A}" type="pres">
      <dgm:prSet presAssocID="{6009B3BB-9715-489A-A9BC-2828690AF0EC}" presName="textaccent1" presStyleCnt="0"/>
      <dgm:spPr/>
    </dgm:pt>
    <dgm:pt modelId="{05D0A7F3-1D66-4BE8-9694-48C1D49E19F1}" type="pres">
      <dgm:prSet presAssocID="{6009B3BB-9715-489A-A9BC-2828690AF0EC}" presName="accentRepeatNode" presStyleLbl="solidAlignAcc1" presStyleIdx="0" presStyleCnt="2"/>
      <dgm:spPr>
        <a:noFill/>
        <a:ln>
          <a:noFill/>
        </a:ln>
      </dgm:spPr>
    </dgm:pt>
    <dgm:pt modelId="{F0F8F066-65F9-4EC6-A8E9-3C1E473BEAA2}" type="pres">
      <dgm:prSet presAssocID="{2D3036A2-79E3-4B51-AC75-092AD8410C4F}" presName="image1" presStyleCnt="0"/>
      <dgm:spPr/>
    </dgm:pt>
    <dgm:pt modelId="{26FC38E4-B203-480F-BF56-DD0A3397D990}" type="pres">
      <dgm:prSet presAssocID="{2D3036A2-79E3-4B51-AC75-092AD8410C4F}" presName="imageRepeatNode" presStyleLbl="alignAcc1" presStyleIdx="0" presStyleCnt="1" custLinFactNeighborX="555" custLinFactNeighborY="-429"/>
      <dgm:spPr/>
      <dgm:t>
        <a:bodyPr/>
        <a:lstStyle/>
        <a:p>
          <a:endParaRPr lang="en-US"/>
        </a:p>
      </dgm:t>
    </dgm:pt>
    <dgm:pt modelId="{15D24C14-1BBC-41A6-B436-46A500F26F34}" type="pres">
      <dgm:prSet presAssocID="{2D3036A2-79E3-4B51-AC75-092AD8410C4F}" presName="imageaccent1" presStyleCnt="0"/>
      <dgm:spPr/>
    </dgm:pt>
    <dgm:pt modelId="{A885A8BC-9FB6-43CA-99C1-0E2529ED0247}" type="pres">
      <dgm:prSet presAssocID="{2D3036A2-79E3-4B51-AC75-092AD8410C4F}" presName="accentRepeatNode" presStyleLbl="solidAlignAcc1" presStyleIdx="1" presStyleCnt="2" custLinFactX="100000" custLinFactY="-119344" custLinFactNeighborX="180865" custLinFactNeighborY="-200000"/>
      <dgm:spPr>
        <a:solidFill>
          <a:srgbClr val="25689D"/>
        </a:solidFill>
        <a:ln>
          <a:solidFill>
            <a:srgbClr val="EA3627"/>
          </a:solidFill>
        </a:ln>
      </dgm:spPr>
    </dgm:pt>
  </dgm:ptLst>
  <dgm:cxnLst>
    <dgm:cxn modelId="{3B422DB5-A0F6-47E5-968E-1F8E60BA71D6}" srcId="{C6E731BE-9D7A-4194-AC4A-02FD41408790}" destId="{6009B3BB-9715-489A-A9BC-2828690AF0EC}" srcOrd="0" destOrd="0" parTransId="{E5F68CF3-59D6-41C0-806A-17A8A78B3596}" sibTransId="{2D3036A2-79E3-4B51-AC75-092AD8410C4F}"/>
    <dgm:cxn modelId="{24DAB2CC-8674-426B-8BC1-FA5649111BAC}" type="presOf" srcId="{6009B3BB-9715-489A-A9BC-2828690AF0EC}" destId="{C2FFCE2D-B1FD-43F5-8A63-59CB05CF4C92}" srcOrd="0" destOrd="0" presId="urn:microsoft.com/office/officeart/2008/layout/HexagonCluster"/>
    <dgm:cxn modelId="{F2F7830A-2258-4B9D-B72B-205F66F391F1}" type="presOf" srcId="{2D3036A2-79E3-4B51-AC75-092AD8410C4F}" destId="{26FC38E4-B203-480F-BF56-DD0A3397D990}" srcOrd="0" destOrd="0" presId="urn:microsoft.com/office/officeart/2008/layout/HexagonCluster"/>
    <dgm:cxn modelId="{46E2B314-E1DF-4284-AC81-9DAA2CB331B6}" type="presOf" srcId="{C6E731BE-9D7A-4194-AC4A-02FD41408790}" destId="{85A78B78-419E-4083-8414-4D6CD9DF663C}" srcOrd="0" destOrd="0" presId="urn:microsoft.com/office/officeart/2008/layout/HexagonCluster"/>
    <dgm:cxn modelId="{B1FBC14A-77B4-439E-B1A3-F7632B1F74A9}" type="presParOf" srcId="{85A78B78-419E-4083-8414-4D6CD9DF663C}" destId="{D26A3D91-44C8-4619-AE78-FDBD7BFE12DC}" srcOrd="0" destOrd="0" presId="urn:microsoft.com/office/officeart/2008/layout/HexagonCluster"/>
    <dgm:cxn modelId="{574A9E27-F44E-4972-99A5-1B0E2DC073E7}" type="presParOf" srcId="{D26A3D91-44C8-4619-AE78-FDBD7BFE12DC}" destId="{C2FFCE2D-B1FD-43F5-8A63-59CB05CF4C92}" srcOrd="0" destOrd="0" presId="urn:microsoft.com/office/officeart/2008/layout/HexagonCluster"/>
    <dgm:cxn modelId="{5F9F6178-D92C-4DB8-9734-C64CF9FE37C8}" type="presParOf" srcId="{85A78B78-419E-4083-8414-4D6CD9DF663C}" destId="{F8DEEEC7-90ED-49E6-AA0C-245D9970C80A}" srcOrd="1" destOrd="0" presId="urn:microsoft.com/office/officeart/2008/layout/HexagonCluster"/>
    <dgm:cxn modelId="{389413FC-6388-4707-B9B9-386AEE0B07E0}" type="presParOf" srcId="{F8DEEEC7-90ED-49E6-AA0C-245D9970C80A}" destId="{05D0A7F3-1D66-4BE8-9694-48C1D49E19F1}" srcOrd="0" destOrd="0" presId="urn:microsoft.com/office/officeart/2008/layout/HexagonCluster"/>
    <dgm:cxn modelId="{2196E14B-044B-49C2-9043-0CBE1B6DCD76}" type="presParOf" srcId="{85A78B78-419E-4083-8414-4D6CD9DF663C}" destId="{F0F8F066-65F9-4EC6-A8E9-3C1E473BEAA2}" srcOrd="2" destOrd="0" presId="urn:microsoft.com/office/officeart/2008/layout/HexagonCluster"/>
    <dgm:cxn modelId="{51AF11B3-3B16-49F1-814B-878BFCE7CE31}" type="presParOf" srcId="{F0F8F066-65F9-4EC6-A8E9-3C1E473BEAA2}" destId="{26FC38E4-B203-480F-BF56-DD0A3397D990}" srcOrd="0" destOrd="0" presId="urn:microsoft.com/office/officeart/2008/layout/HexagonCluster"/>
    <dgm:cxn modelId="{59199AB2-B9F8-4C01-A948-9A52A40C71B4}" type="presParOf" srcId="{85A78B78-419E-4083-8414-4D6CD9DF663C}" destId="{15D24C14-1BBC-41A6-B436-46A500F26F34}" srcOrd="3" destOrd="0" presId="urn:microsoft.com/office/officeart/2008/layout/HexagonCluster"/>
    <dgm:cxn modelId="{542773EE-37CB-44DC-ACA4-83EAF1AFA1BE}" type="presParOf" srcId="{15D24C14-1BBC-41A6-B436-46A500F26F34}" destId="{A885A8BC-9FB6-43CA-99C1-0E2529ED0247}"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B6C2C0-2CBA-438D-BE9E-FEBDC037D80F}" type="doc">
      <dgm:prSet loTypeId="urn:microsoft.com/office/officeart/2008/layout/HexagonCluster" loCatId="picture" qsTypeId="urn:microsoft.com/office/officeart/2005/8/quickstyle/simple1" qsCatId="simple" csTypeId="urn:microsoft.com/office/officeart/2005/8/colors/accent1_2" csCatId="accent1" phldr="1"/>
      <dgm:spPr/>
    </dgm:pt>
    <dgm:pt modelId="{BAB5A129-09EA-42B2-90BC-449FB7B2560A}">
      <dgm:prSet phldrT="[Text]" phldr="1"/>
      <dgm:spPr>
        <a:noFill/>
        <a:ln>
          <a:noFill/>
        </a:ln>
      </dgm:spPr>
      <dgm:t>
        <a:bodyPr/>
        <a:lstStyle/>
        <a:p>
          <a:endParaRPr lang="en-US" dirty="0"/>
        </a:p>
      </dgm:t>
    </dgm:pt>
    <dgm:pt modelId="{93436967-B13D-4502-AA49-E854906D3066}" type="parTrans" cxnId="{FF9D29A3-8D0F-4C39-BC09-2AF993E001D1}">
      <dgm:prSet/>
      <dgm:spPr/>
      <dgm:t>
        <a:bodyPr/>
        <a:lstStyle/>
        <a:p>
          <a:endParaRPr lang="en-US"/>
        </a:p>
      </dgm:t>
    </dgm:pt>
    <dgm:pt modelId="{26194C4F-5827-4FF3-8DF7-BD73277E3DA0}" type="sibTrans" cxnId="{FF9D29A3-8D0F-4C39-BC09-2AF993E001D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92584B8-0305-4DFB-B06C-121B1060158E}" type="pres">
      <dgm:prSet presAssocID="{C1B6C2C0-2CBA-438D-BE9E-FEBDC037D80F}" presName="Name0" presStyleCnt="0">
        <dgm:presLayoutVars>
          <dgm:chMax val="21"/>
          <dgm:chPref val="21"/>
        </dgm:presLayoutVars>
      </dgm:prSet>
      <dgm:spPr/>
    </dgm:pt>
    <dgm:pt modelId="{F0F36835-486F-40CE-8119-782811D22187}" type="pres">
      <dgm:prSet presAssocID="{BAB5A129-09EA-42B2-90BC-449FB7B2560A}" presName="text1" presStyleCnt="0"/>
      <dgm:spPr/>
    </dgm:pt>
    <dgm:pt modelId="{AF02DFE6-A6B4-40C3-B79B-6616E1A4BC19}" type="pres">
      <dgm:prSet presAssocID="{BAB5A129-09EA-42B2-90BC-449FB7B2560A}" presName="textRepeatNode" presStyleLbl="alignNode1" presStyleIdx="0" presStyleCnt="1" custLinFactNeighborX="-85167" custLinFactNeighborY="-52988">
        <dgm:presLayoutVars>
          <dgm:chMax val="0"/>
          <dgm:chPref val="0"/>
          <dgm:bulletEnabled val="1"/>
        </dgm:presLayoutVars>
      </dgm:prSet>
      <dgm:spPr/>
      <dgm:t>
        <a:bodyPr/>
        <a:lstStyle/>
        <a:p>
          <a:endParaRPr lang="en-US"/>
        </a:p>
      </dgm:t>
    </dgm:pt>
    <dgm:pt modelId="{DC6F2B81-8C19-40D1-8412-75463A799199}" type="pres">
      <dgm:prSet presAssocID="{BAB5A129-09EA-42B2-90BC-449FB7B2560A}" presName="textaccent1" presStyleCnt="0"/>
      <dgm:spPr/>
    </dgm:pt>
    <dgm:pt modelId="{461B23C8-2341-43EB-9D3F-8F799D3B4226}" type="pres">
      <dgm:prSet presAssocID="{BAB5A129-09EA-42B2-90BC-449FB7B2560A}" presName="accentRepeatNode" presStyleLbl="solidAlignAcc1" presStyleIdx="0" presStyleCnt="2"/>
      <dgm:spPr>
        <a:noFill/>
        <a:ln>
          <a:noFill/>
        </a:ln>
      </dgm:spPr>
    </dgm:pt>
    <dgm:pt modelId="{BBA1E2ED-8C6E-4BA5-84D5-3ECB1FE84C7A}" type="pres">
      <dgm:prSet presAssocID="{26194C4F-5827-4FF3-8DF7-BD73277E3DA0}" presName="image1" presStyleCnt="0"/>
      <dgm:spPr/>
    </dgm:pt>
    <dgm:pt modelId="{7BC9E87C-8223-436C-AB27-2E3694A7626F}" type="pres">
      <dgm:prSet presAssocID="{26194C4F-5827-4FF3-8DF7-BD73277E3DA0}" presName="imageRepeatNode" presStyleLbl="alignAcc1" presStyleIdx="0" presStyleCnt="1" custLinFactNeighborX="-7288"/>
      <dgm:spPr/>
      <dgm:t>
        <a:bodyPr/>
        <a:lstStyle/>
        <a:p>
          <a:endParaRPr lang="en-US"/>
        </a:p>
      </dgm:t>
    </dgm:pt>
    <dgm:pt modelId="{26CD0422-79C3-4552-A51B-3538F493BFDA}" type="pres">
      <dgm:prSet presAssocID="{26194C4F-5827-4FF3-8DF7-BD73277E3DA0}" presName="imageaccent1" presStyleCnt="0"/>
      <dgm:spPr/>
    </dgm:pt>
    <dgm:pt modelId="{48B699A8-10C5-4771-9540-E04B1210249B}" type="pres">
      <dgm:prSet presAssocID="{26194C4F-5827-4FF3-8DF7-BD73277E3DA0}" presName="accentRepeatNode" presStyleLbl="solidAlignAcc1" presStyleIdx="1" presStyleCnt="2" custLinFactNeighborX="51683" custLinFactNeighborY="65683"/>
      <dgm:spPr>
        <a:solidFill>
          <a:srgbClr val="25689D"/>
        </a:solidFill>
        <a:ln>
          <a:solidFill>
            <a:srgbClr val="EA3627"/>
          </a:solidFill>
        </a:ln>
      </dgm:spPr>
    </dgm:pt>
  </dgm:ptLst>
  <dgm:cxnLst>
    <dgm:cxn modelId="{70C6251B-F6FD-4118-9F28-08D5E30696CA}" type="presOf" srcId="{C1B6C2C0-2CBA-438D-BE9E-FEBDC037D80F}" destId="{692584B8-0305-4DFB-B06C-121B1060158E}" srcOrd="0" destOrd="0" presId="urn:microsoft.com/office/officeart/2008/layout/HexagonCluster"/>
    <dgm:cxn modelId="{1FCF8F64-7914-4D5E-8FE8-4BC46E1CAB37}" type="presOf" srcId="{26194C4F-5827-4FF3-8DF7-BD73277E3DA0}" destId="{7BC9E87C-8223-436C-AB27-2E3694A7626F}" srcOrd="0" destOrd="0" presId="urn:microsoft.com/office/officeart/2008/layout/HexagonCluster"/>
    <dgm:cxn modelId="{FF9D29A3-8D0F-4C39-BC09-2AF993E001D1}" srcId="{C1B6C2C0-2CBA-438D-BE9E-FEBDC037D80F}" destId="{BAB5A129-09EA-42B2-90BC-449FB7B2560A}" srcOrd="0" destOrd="0" parTransId="{93436967-B13D-4502-AA49-E854906D3066}" sibTransId="{26194C4F-5827-4FF3-8DF7-BD73277E3DA0}"/>
    <dgm:cxn modelId="{A83B1A4D-8A4F-4A97-9255-573EFFED4A53}" type="presOf" srcId="{BAB5A129-09EA-42B2-90BC-449FB7B2560A}" destId="{AF02DFE6-A6B4-40C3-B79B-6616E1A4BC19}" srcOrd="0" destOrd="0" presId="urn:microsoft.com/office/officeart/2008/layout/HexagonCluster"/>
    <dgm:cxn modelId="{90E474BE-14D8-4013-8A7E-4422458BE1CC}" type="presParOf" srcId="{692584B8-0305-4DFB-B06C-121B1060158E}" destId="{F0F36835-486F-40CE-8119-782811D22187}" srcOrd="0" destOrd="0" presId="urn:microsoft.com/office/officeart/2008/layout/HexagonCluster"/>
    <dgm:cxn modelId="{4AC4E4F0-F6F4-4A4F-9E91-C06425684F5C}" type="presParOf" srcId="{F0F36835-486F-40CE-8119-782811D22187}" destId="{AF02DFE6-A6B4-40C3-B79B-6616E1A4BC19}" srcOrd="0" destOrd="0" presId="urn:microsoft.com/office/officeart/2008/layout/HexagonCluster"/>
    <dgm:cxn modelId="{E1E04731-99A9-49D1-896F-F50858BDAFF7}" type="presParOf" srcId="{692584B8-0305-4DFB-B06C-121B1060158E}" destId="{DC6F2B81-8C19-40D1-8412-75463A799199}" srcOrd="1" destOrd="0" presId="urn:microsoft.com/office/officeart/2008/layout/HexagonCluster"/>
    <dgm:cxn modelId="{939F8BEA-1266-4C78-9E2B-A95890456A31}" type="presParOf" srcId="{DC6F2B81-8C19-40D1-8412-75463A799199}" destId="{461B23C8-2341-43EB-9D3F-8F799D3B4226}" srcOrd="0" destOrd="0" presId="urn:microsoft.com/office/officeart/2008/layout/HexagonCluster"/>
    <dgm:cxn modelId="{1A12A9DA-18CA-4EE0-BFFE-EDDABA507D40}" type="presParOf" srcId="{692584B8-0305-4DFB-B06C-121B1060158E}" destId="{BBA1E2ED-8C6E-4BA5-84D5-3ECB1FE84C7A}" srcOrd="2" destOrd="0" presId="urn:microsoft.com/office/officeart/2008/layout/HexagonCluster"/>
    <dgm:cxn modelId="{9851A748-AFAA-4255-8999-A4875CAD3C92}" type="presParOf" srcId="{BBA1E2ED-8C6E-4BA5-84D5-3ECB1FE84C7A}" destId="{7BC9E87C-8223-436C-AB27-2E3694A7626F}" srcOrd="0" destOrd="0" presId="urn:microsoft.com/office/officeart/2008/layout/HexagonCluster"/>
    <dgm:cxn modelId="{DC63C594-32EC-4427-8A0B-5CFF9F4AB801}" type="presParOf" srcId="{692584B8-0305-4DFB-B06C-121B1060158E}" destId="{26CD0422-79C3-4552-A51B-3538F493BFDA}" srcOrd="3" destOrd="0" presId="urn:microsoft.com/office/officeart/2008/layout/HexagonCluster"/>
    <dgm:cxn modelId="{E3DC768B-E21C-48A6-9CBE-A176B61AA3ED}" type="presParOf" srcId="{26CD0422-79C3-4552-A51B-3538F493BFDA}" destId="{48B699A8-10C5-4771-9540-E04B1210249B}" srcOrd="0" destOrd="0" presId="urn:microsoft.com/office/officeart/2008/layout/HexagonCluster"/>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5498FA-E7B8-4841-A6C8-54C2EE03E92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DE23444-A740-48F8-84BD-F988876E3CEF}">
      <dgm:prSet phldrT="[Text]" phldr="1"/>
      <dgm:spPr>
        <a:noFill/>
        <a:ln>
          <a:noFill/>
        </a:ln>
      </dgm:spPr>
      <dgm:t>
        <a:bodyPr/>
        <a:lstStyle/>
        <a:p>
          <a:endParaRPr lang="en-US" dirty="0"/>
        </a:p>
      </dgm:t>
    </dgm:pt>
    <dgm:pt modelId="{793BBC61-81D8-47E7-8B45-BA201A581511}" type="parTrans" cxnId="{73CC812E-780E-4396-A227-0E04185F4B28}">
      <dgm:prSet/>
      <dgm:spPr/>
      <dgm:t>
        <a:bodyPr/>
        <a:lstStyle/>
        <a:p>
          <a:endParaRPr lang="en-US"/>
        </a:p>
      </dgm:t>
    </dgm:pt>
    <dgm:pt modelId="{5E59960D-E737-4F11-9607-82025FC5CF3E}" type="sibTrans" cxnId="{73CC812E-780E-4396-A227-0E04185F4B28}">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5292" r="-80708"/>
          </a:stretch>
        </a:blipFill>
        <a:ln>
          <a:solidFill>
            <a:srgbClr val="EA3627"/>
          </a:solidFill>
        </a:ln>
      </dgm:spPr>
      <dgm:t>
        <a:bodyPr/>
        <a:lstStyle/>
        <a:p>
          <a:endParaRPr lang="en-US"/>
        </a:p>
      </dgm:t>
    </dgm:pt>
    <dgm:pt modelId="{15D12A71-A09A-4618-BCA1-E05F2994D26D}" type="pres">
      <dgm:prSet presAssocID="{D25498FA-E7B8-4841-A6C8-54C2EE03E928}" presName="Name0" presStyleCnt="0">
        <dgm:presLayoutVars>
          <dgm:chMax val="21"/>
          <dgm:chPref val="21"/>
        </dgm:presLayoutVars>
      </dgm:prSet>
      <dgm:spPr/>
    </dgm:pt>
    <dgm:pt modelId="{0A41580A-08A8-4CA1-8D17-126506DDCDD5}" type="pres">
      <dgm:prSet presAssocID="{FDE23444-A740-48F8-84BD-F988876E3CEF}" presName="text1" presStyleCnt="0"/>
      <dgm:spPr/>
    </dgm:pt>
    <dgm:pt modelId="{23C7E740-04C1-4020-9E5C-6A2A23E4B12A}" type="pres">
      <dgm:prSet presAssocID="{FDE23444-A740-48F8-84BD-F988876E3CEF}" presName="textRepeatNode" presStyleLbl="alignNode1" presStyleIdx="0" presStyleCnt="1" custLinFactNeighborX="-84778" custLinFactNeighborY="-47337">
        <dgm:presLayoutVars>
          <dgm:chMax val="0"/>
          <dgm:chPref val="0"/>
          <dgm:bulletEnabled val="1"/>
        </dgm:presLayoutVars>
      </dgm:prSet>
      <dgm:spPr/>
      <dgm:t>
        <a:bodyPr/>
        <a:lstStyle/>
        <a:p>
          <a:endParaRPr lang="en-US"/>
        </a:p>
      </dgm:t>
    </dgm:pt>
    <dgm:pt modelId="{CBB20F48-C40B-4624-918B-F3E24FF66091}" type="pres">
      <dgm:prSet presAssocID="{FDE23444-A740-48F8-84BD-F988876E3CEF}" presName="textaccent1" presStyleCnt="0"/>
      <dgm:spPr/>
    </dgm:pt>
    <dgm:pt modelId="{361F9A41-D62D-4F91-A354-AC5780AB9A49}" type="pres">
      <dgm:prSet presAssocID="{FDE23444-A740-48F8-84BD-F988876E3CEF}" presName="accentRepeatNode" presStyleLbl="solidAlignAcc1" presStyleIdx="0" presStyleCnt="2"/>
      <dgm:spPr>
        <a:noFill/>
        <a:ln>
          <a:noFill/>
        </a:ln>
      </dgm:spPr>
    </dgm:pt>
    <dgm:pt modelId="{DCB2113B-B98C-412D-83FB-C464E8202F86}" type="pres">
      <dgm:prSet presAssocID="{5E59960D-E737-4F11-9607-82025FC5CF3E}" presName="image1" presStyleCnt="0"/>
      <dgm:spPr/>
    </dgm:pt>
    <dgm:pt modelId="{977BC49C-9F74-445B-98E4-5C03A8345DF1}" type="pres">
      <dgm:prSet presAssocID="{5E59960D-E737-4F11-9607-82025FC5CF3E}" presName="imageRepeatNode" presStyleLbl="alignAcc1" presStyleIdx="0" presStyleCnt="1" custScaleX="151248" custScaleY="147039"/>
      <dgm:spPr/>
      <dgm:t>
        <a:bodyPr/>
        <a:lstStyle/>
        <a:p>
          <a:endParaRPr lang="en-US"/>
        </a:p>
      </dgm:t>
    </dgm:pt>
    <dgm:pt modelId="{99AC33DD-9C87-456A-867D-3904BE07F947}" type="pres">
      <dgm:prSet presAssocID="{5E59960D-E737-4F11-9607-82025FC5CF3E}" presName="imageaccent1" presStyleCnt="0"/>
      <dgm:spPr/>
    </dgm:pt>
    <dgm:pt modelId="{B934209C-DB6A-4DB6-9EBA-8FBD0E20B207}" type="pres">
      <dgm:prSet presAssocID="{5E59960D-E737-4F11-9607-82025FC5CF3E}" presName="accentRepeatNode" presStyleLbl="solidAlignAcc1" presStyleIdx="1" presStyleCnt="2" custLinFactX="654043" custLinFactY="117132" custLinFactNeighborX="700000" custLinFactNeighborY="200000"/>
      <dgm:spPr>
        <a:solidFill>
          <a:srgbClr val="25689D"/>
        </a:solidFill>
        <a:ln>
          <a:solidFill>
            <a:srgbClr val="EA3627"/>
          </a:solidFill>
        </a:ln>
      </dgm:spPr>
    </dgm:pt>
  </dgm:ptLst>
  <dgm:cxnLst>
    <dgm:cxn modelId="{73CC812E-780E-4396-A227-0E04185F4B28}" srcId="{D25498FA-E7B8-4841-A6C8-54C2EE03E928}" destId="{FDE23444-A740-48F8-84BD-F988876E3CEF}" srcOrd="0" destOrd="0" parTransId="{793BBC61-81D8-47E7-8B45-BA201A581511}" sibTransId="{5E59960D-E737-4F11-9607-82025FC5CF3E}"/>
    <dgm:cxn modelId="{1FF7C4A2-B81B-4F41-BC0B-13DAFE3FDCE4}" type="presOf" srcId="{D25498FA-E7B8-4841-A6C8-54C2EE03E928}" destId="{15D12A71-A09A-4618-BCA1-E05F2994D26D}" srcOrd="0" destOrd="0" presId="urn:microsoft.com/office/officeart/2008/layout/HexagonCluster"/>
    <dgm:cxn modelId="{80B56266-84A8-478B-B8E3-8F0F36A109AF}" type="presOf" srcId="{5E59960D-E737-4F11-9607-82025FC5CF3E}" destId="{977BC49C-9F74-445B-98E4-5C03A8345DF1}" srcOrd="0" destOrd="0" presId="urn:microsoft.com/office/officeart/2008/layout/HexagonCluster"/>
    <dgm:cxn modelId="{E35255B8-B17C-4362-B1B9-29C5087713A6}" type="presOf" srcId="{FDE23444-A740-48F8-84BD-F988876E3CEF}" destId="{23C7E740-04C1-4020-9E5C-6A2A23E4B12A}" srcOrd="0" destOrd="0" presId="urn:microsoft.com/office/officeart/2008/layout/HexagonCluster"/>
    <dgm:cxn modelId="{B430A833-5933-4C42-A1C7-76B91828FAFE}" type="presParOf" srcId="{15D12A71-A09A-4618-BCA1-E05F2994D26D}" destId="{0A41580A-08A8-4CA1-8D17-126506DDCDD5}" srcOrd="0" destOrd="0" presId="urn:microsoft.com/office/officeart/2008/layout/HexagonCluster"/>
    <dgm:cxn modelId="{CFA3C339-37FA-4A20-8E79-E74C08D98473}" type="presParOf" srcId="{0A41580A-08A8-4CA1-8D17-126506DDCDD5}" destId="{23C7E740-04C1-4020-9E5C-6A2A23E4B12A}" srcOrd="0" destOrd="0" presId="urn:microsoft.com/office/officeart/2008/layout/HexagonCluster"/>
    <dgm:cxn modelId="{B1D8D8DC-BAC0-4392-886F-0CC4EDDF69CD}" type="presParOf" srcId="{15D12A71-A09A-4618-BCA1-E05F2994D26D}" destId="{CBB20F48-C40B-4624-918B-F3E24FF66091}" srcOrd="1" destOrd="0" presId="urn:microsoft.com/office/officeart/2008/layout/HexagonCluster"/>
    <dgm:cxn modelId="{699F88BE-E824-476E-97C8-7E2935284DEB}" type="presParOf" srcId="{CBB20F48-C40B-4624-918B-F3E24FF66091}" destId="{361F9A41-D62D-4F91-A354-AC5780AB9A49}" srcOrd="0" destOrd="0" presId="urn:microsoft.com/office/officeart/2008/layout/HexagonCluster"/>
    <dgm:cxn modelId="{48073D5F-F890-4AFF-BCB5-7D2874818A8A}" type="presParOf" srcId="{15D12A71-A09A-4618-BCA1-E05F2994D26D}" destId="{DCB2113B-B98C-412D-83FB-C464E8202F86}" srcOrd="2" destOrd="0" presId="urn:microsoft.com/office/officeart/2008/layout/HexagonCluster"/>
    <dgm:cxn modelId="{4DEE9BC6-ECFC-4BD7-98F6-FB7DBC1DFC17}" type="presParOf" srcId="{DCB2113B-B98C-412D-83FB-C464E8202F86}" destId="{977BC49C-9F74-445B-98E4-5C03A8345DF1}" srcOrd="0" destOrd="0" presId="urn:microsoft.com/office/officeart/2008/layout/HexagonCluster"/>
    <dgm:cxn modelId="{A16D73E4-6E29-4F8D-9EFD-FE319BAF1496}" type="presParOf" srcId="{15D12A71-A09A-4618-BCA1-E05F2994D26D}" destId="{99AC33DD-9C87-456A-867D-3904BE07F947}" srcOrd="3" destOrd="0" presId="urn:microsoft.com/office/officeart/2008/layout/HexagonCluster"/>
    <dgm:cxn modelId="{BCB5334F-CBE0-4A5C-BCD5-C386C15EF3F3}" type="presParOf" srcId="{99AC33DD-9C87-456A-867D-3904BE07F947}" destId="{B934209C-DB6A-4DB6-9EBA-8FBD0E20B20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5D13F06-8B5D-4055-92DA-5AF1F183442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771CA8A-2AB8-4A3E-846E-4140BDD833FE}">
      <dgm:prSet phldrT="[Text]" phldr="1"/>
      <dgm:spPr>
        <a:noFill/>
        <a:ln>
          <a:noFill/>
        </a:ln>
      </dgm:spPr>
      <dgm:t>
        <a:bodyPr/>
        <a:lstStyle/>
        <a:p>
          <a:endParaRPr lang="en-US" dirty="0"/>
        </a:p>
      </dgm:t>
    </dgm:pt>
    <dgm:pt modelId="{89172417-CB6A-4287-9804-F410EE0311F9}" type="parTrans" cxnId="{4970DF75-9204-491C-A96F-1A77C9CEF056}">
      <dgm:prSet/>
      <dgm:spPr/>
      <dgm:t>
        <a:bodyPr/>
        <a:lstStyle/>
        <a:p>
          <a:endParaRPr lang="en-US"/>
        </a:p>
      </dgm:t>
    </dgm:pt>
    <dgm:pt modelId="{FDF27F25-DC41-40B1-B98C-14E898D89611}" type="sibTrans" cxnId="{4970DF75-9204-491C-A96F-1A77C9CEF056}">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545" r="-11455"/>
          </a:stretch>
        </a:blipFill>
        <a:ln>
          <a:solidFill>
            <a:srgbClr val="EA3627"/>
          </a:solidFill>
        </a:ln>
      </dgm:spPr>
      <dgm:t>
        <a:bodyPr/>
        <a:lstStyle/>
        <a:p>
          <a:endParaRPr lang="en-US"/>
        </a:p>
      </dgm:t>
    </dgm:pt>
    <dgm:pt modelId="{B74802D4-1B93-42BE-9222-289DCD655FD2}" type="pres">
      <dgm:prSet presAssocID="{85D13F06-8B5D-4055-92DA-5AF1F1834421}" presName="Name0" presStyleCnt="0">
        <dgm:presLayoutVars>
          <dgm:chMax val="21"/>
          <dgm:chPref val="21"/>
        </dgm:presLayoutVars>
      </dgm:prSet>
      <dgm:spPr/>
    </dgm:pt>
    <dgm:pt modelId="{5E7FC364-E2F0-40E4-A07C-B18251FFDFD8}" type="pres">
      <dgm:prSet presAssocID="{7771CA8A-2AB8-4A3E-846E-4140BDD833FE}" presName="text1" presStyleCnt="0"/>
      <dgm:spPr/>
    </dgm:pt>
    <dgm:pt modelId="{96736D56-0E7A-45B7-A991-D90AAE1F4A4B}" type="pres">
      <dgm:prSet presAssocID="{7771CA8A-2AB8-4A3E-846E-4140BDD833FE}" presName="textRepeatNode" presStyleLbl="alignNode1" presStyleIdx="0" presStyleCnt="1" custLinFactNeighborX="-91429" custLinFactNeighborY="-42904">
        <dgm:presLayoutVars>
          <dgm:chMax val="0"/>
          <dgm:chPref val="0"/>
          <dgm:bulletEnabled val="1"/>
        </dgm:presLayoutVars>
      </dgm:prSet>
      <dgm:spPr/>
      <dgm:t>
        <a:bodyPr/>
        <a:lstStyle/>
        <a:p>
          <a:endParaRPr lang="en-US"/>
        </a:p>
      </dgm:t>
    </dgm:pt>
    <dgm:pt modelId="{538CF19E-1D7F-447F-899B-AFDC7FCA7342}" type="pres">
      <dgm:prSet presAssocID="{7771CA8A-2AB8-4A3E-846E-4140BDD833FE}" presName="textaccent1" presStyleCnt="0"/>
      <dgm:spPr/>
    </dgm:pt>
    <dgm:pt modelId="{142FB8E5-8E32-4F18-9D39-F0E353E7478E}" type="pres">
      <dgm:prSet presAssocID="{7771CA8A-2AB8-4A3E-846E-4140BDD833FE}" presName="accentRepeatNode" presStyleLbl="solidAlignAcc1" presStyleIdx="0" presStyleCnt="2"/>
      <dgm:spPr>
        <a:noFill/>
        <a:ln>
          <a:noFill/>
        </a:ln>
      </dgm:spPr>
    </dgm:pt>
    <dgm:pt modelId="{3FC69E03-9D1B-4991-9E03-C1C06AD408B5}" type="pres">
      <dgm:prSet presAssocID="{FDF27F25-DC41-40B1-B98C-14E898D89611}" presName="image1" presStyleCnt="0"/>
      <dgm:spPr/>
    </dgm:pt>
    <dgm:pt modelId="{7BD0E330-8367-4035-9192-65ABC05592B5}" type="pres">
      <dgm:prSet presAssocID="{FDF27F25-DC41-40B1-B98C-14E898D89611}" presName="imageRepeatNode" presStyleLbl="alignAcc1" presStyleIdx="0" presStyleCnt="1" custLinFactNeighborX="13043" custLinFactNeighborY="10641"/>
      <dgm:spPr/>
      <dgm:t>
        <a:bodyPr/>
        <a:lstStyle/>
        <a:p>
          <a:endParaRPr lang="en-US"/>
        </a:p>
      </dgm:t>
    </dgm:pt>
    <dgm:pt modelId="{586EB865-8EC2-40E1-B145-DCD2E0C92169}" type="pres">
      <dgm:prSet presAssocID="{FDF27F25-DC41-40B1-B98C-14E898D89611}" presName="imageaccent1" presStyleCnt="0"/>
      <dgm:spPr/>
    </dgm:pt>
    <dgm:pt modelId="{ADB782AB-5ECB-4B69-B7AB-3A8FD39CCF6D}" type="pres">
      <dgm:prSet presAssocID="{FDF27F25-DC41-40B1-B98C-14E898D89611}" presName="accentRepeatNode" presStyleLbl="solidAlignAcc1" presStyleIdx="1" presStyleCnt="2" custLinFactX="-263950" custLinFactY="-127055" custLinFactNeighborX="-300000" custLinFactNeighborY="-200000"/>
      <dgm:spPr>
        <a:solidFill>
          <a:srgbClr val="25689D"/>
        </a:solidFill>
        <a:ln>
          <a:solidFill>
            <a:srgbClr val="EA3627"/>
          </a:solidFill>
        </a:ln>
      </dgm:spPr>
    </dgm:pt>
  </dgm:ptLst>
  <dgm:cxnLst>
    <dgm:cxn modelId="{582D35DE-E564-4257-B909-D07E5805228B}" type="presOf" srcId="{85D13F06-8B5D-4055-92DA-5AF1F1834421}" destId="{B74802D4-1B93-42BE-9222-289DCD655FD2}" srcOrd="0" destOrd="0" presId="urn:microsoft.com/office/officeart/2008/layout/HexagonCluster"/>
    <dgm:cxn modelId="{D28260FB-1383-4D66-810B-C4CEEE18497E}" type="presOf" srcId="{7771CA8A-2AB8-4A3E-846E-4140BDD833FE}" destId="{96736D56-0E7A-45B7-A991-D90AAE1F4A4B}" srcOrd="0" destOrd="0" presId="urn:microsoft.com/office/officeart/2008/layout/HexagonCluster"/>
    <dgm:cxn modelId="{C68544A8-EA4B-4070-B394-1D09288C345E}" type="presOf" srcId="{FDF27F25-DC41-40B1-B98C-14E898D89611}" destId="{7BD0E330-8367-4035-9192-65ABC05592B5}" srcOrd="0" destOrd="0" presId="urn:microsoft.com/office/officeart/2008/layout/HexagonCluster"/>
    <dgm:cxn modelId="{4970DF75-9204-491C-A96F-1A77C9CEF056}" srcId="{85D13F06-8B5D-4055-92DA-5AF1F1834421}" destId="{7771CA8A-2AB8-4A3E-846E-4140BDD833FE}" srcOrd="0" destOrd="0" parTransId="{89172417-CB6A-4287-9804-F410EE0311F9}" sibTransId="{FDF27F25-DC41-40B1-B98C-14E898D89611}"/>
    <dgm:cxn modelId="{3AF7FA9D-169F-41C1-A53F-A1E4EACBDB0C}" type="presParOf" srcId="{B74802D4-1B93-42BE-9222-289DCD655FD2}" destId="{5E7FC364-E2F0-40E4-A07C-B18251FFDFD8}" srcOrd="0" destOrd="0" presId="urn:microsoft.com/office/officeart/2008/layout/HexagonCluster"/>
    <dgm:cxn modelId="{F66B91D3-2958-48D6-9906-685FF99A098A}" type="presParOf" srcId="{5E7FC364-E2F0-40E4-A07C-B18251FFDFD8}" destId="{96736D56-0E7A-45B7-A991-D90AAE1F4A4B}" srcOrd="0" destOrd="0" presId="urn:microsoft.com/office/officeart/2008/layout/HexagonCluster"/>
    <dgm:cxn modelId="{701212D0-75E3-4C88-BB22-54231D9D2708}" type="presParOf" srcId="{B74802D4-1B93-42BE-9222-289DCD655FD2}" destId="{538CF19E-1D7F-447F-899B-AFDC7FCA7342}" srcOrd="1" destOrd="0" presId="urn:microsoft.com/office/officeart/2008/layout/HexagonCluster"/>
    <dgm:cxn modelId="{373C3337-5751-4103-8679-819A16252D67}" type="presParOf" srcId="{538CF19E-1D7F-447F-899B-AFDC7FCA7342}" destId="{142FB8E5-8E32-4F18-9D39-F0E353E7478E}" srcOrd="0" destOrd="0" presId="urn:microsoft.com/office/officeart/2008/layout/HexagonCluster"/>
    <dgm:cxn modelId="{8137930D-A0DF-4857-AD71-8AE10916785C}" type="presParOf" srcId="{B74802D4-1B93-42BE-9222-289DCD655FD2}" destId="{3FC69E03-9D1B-4991-9E03-C1C06AD408B5}" srcOrd="2" destOrd="0" presId="urn:microsoft.com/office/officeart/2008/layout/HexagonCluster"/>
    <dgm:cxn modelId="{B219533F-4EF2-4056-A807-C27F5645E659}" type="presParOf" srcId="{3FC69E03-9D1B-4991-9E03-C1C06AD408B5}" destId="{7BD0E330-8367-4035-9192-65ABC05592B5}" srcOrd="0" destOrd="0" presId="urn:microsoft.com/office/officeart/2008/layout/HexagonCluster"/>
    <dgm:cxn modelId="{B8A408E0-1213-4AC5-8506-53D5CC761C43}" type="presParOf" srcId="{B74802D4-1B93-42BE-9222-289DCD655FD2}" destId="{586EB865-8EC2-40E1-B145-DCD2E0C92169}" srcOrd="3" destOrd="0" presId="urn:microsoft.com/office/officeart/2008/layout/HexagonCluster"/>
    <dgm:cxn modelId="{C7ECA732-0C32-4AF7-8FA9-9E5CAE0E7281}" type="presParOf" srcId="{586EB865-8EC2-40E1-B145-DCD2E0C92169}" destId="{ADB782AB-5ECB-4B69-B7AB-3A8FD39CCF6D}"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8AEEFC2-3A47-45B8-A355-017D73E8F6E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DD3C3B6-06AC-4A01-90EA-8228D4C02400}">
      <dgm:prSet phldrT="[Text]" phldr="1"/>
      <dgm:spPr>
        <a:noFill/>
        <a:ln>
          <a:noFill/>
        </a:ln>
      </dgm:spPr>
      <dgm:t>
        <a:bodyPr/>
        <a:lstStyle/>
        <a:p>
          <a:endParaRPr lang="en-US" dirty="0"/>
        </a:p>
      </dgm:t>
    </dgm:pt>
    <dgm:pt modelId="{E749F636-BD7F-4384-B926-C22A8E37D457}" type="parTrans" cxnId="{527D41F6-0414-4D74-B5CC-2260E62F02E2}">
      <dgm:prSet/>
      <dgm:spPr/>
      <dgm:t>
        <a:bodyPr/>
        <a:lstStyle/>
        <a:p>
          <a:endParaRPr lang="en-US"/>
        </a:p>
      </dgm:t>
    </dgm:pt>
    <dgm:pt modelId="{99C8DAE7-EA9E-4D47-8D43-2E2F3B11887C}" type="sibTrans" cxnId="{527D41F6-0414-4D74-B5CC-2260E62F02E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a:solidFill>
            <a:srgbClr val="EA3627"/>
          </a:solidFill>
        </a:ln>
      </dgm:spPr>
      <dgm:t>
        <a:bodyPr/>
        <a:lstStyle/>
        <a:p>
          <a:endParaRPr lang="en-US"/>
        </a:p>
      </dgm:t>
    </dgm:pt>
    <dgm:pt modelId="{92D1F383-E9B2-4BFE-85C6-20855E206467}" type="pres">
      <dgm:prSet presAssocID="{C8AEEFC2-3A47-45B8-A355-017D73E8F6ED}" presName="Name0" presStyleCnt="0">
        <dgm:presLayoutVars>
          <dgm:chMax val="21"/>
          <dgm:chPref val="21"/>
        </dgm:presLayoutVars>
      </dgm:prSet>
      <dgm:spPr/>
    </dgm:pt>
    <dgm:pt modelId="{9FC8D53F-E236-4B8C-902A-7109A0E3E6FC}" type="pres">
      <dgm:prSet presAssocID="{FDD3C3B6-06AC-4A01-90EA-8228D4C02400}" presName="text1" presStyleCnt="0"/>
      <dgm:spPr/>
    </dgm:pt>
    <dgm:pt modelId="{D240D7C3-865F-4442-8E6E-179200483CD0}" type="pres">
      <dgm:prSet presAssocID="{FDD3C3B6-06AC-4A01-90EA-8228D4C02400}" presName="textRepeatNode" presStyleLbl="alignNode1" presStyleIdx="0" presStyleCnt="1" custLinFactNeighborX="-80749" custLinFactNeighborY="-52030">
        <dgm:presLayoutVars>
          <dgm:chMax val="0"/>
          <dgm:chPref val="0"/>
          <dgm:bulletEnabled val="1"/>
        </dgm:presLayoutVars>
      </dgm:prSet>
      <dgm:spPr/>
      <dgm:t>
        <a:bodyPr/>
        <a:lstStyle/>
        <a:p>
          <a:endParaRPr lang="en-US"/>
        </a:p>
      </dgm:t>
    </dgm:pt>
    <dgm:pt modelId="{4166FD3F-EC6F-401D-B644-9781C7A75DA5}" type="pres">
      <dgm:prSet presAssocID="{FDD3C3B6-06AC-4A01-90EA-8228D4C02400}" presName="textaccent1" presStyleCnt="0"/>
      <dgm:spPr/>
    </dgm:pt>
    <dgm:pt modelId="{F277D829-71A2-4F4F-93CE-CFB1ACD17F49}" type="pres">
      <dgm:prSet presAssocID="{FDD3C3B6-06AC-4A01-90EA-8228D4C02400}" presName="accentRepeatNode" presStyleLbl="solidAlignAcc1" presStyleIdx="0" presStyleCnt="2"/>
      <dgm:spPr>
        <a:noFill/>
        <a:ln>
          <a:noFill/>
        </a:ln>
      </dgm:spPr>
    </dgm:pt>
    <dgm:pt modelId="{155EE293-4814-4883-9B08-2619C8C5FB3F}" type="pres">
      <dgm:prSet presAssocID="{99C8DAE7-EA9E-4D47-8D43-2E2F3B11887C}" presName="image1" presStyleCnt="0"/>
      <dgm:spPr/>
    </dgm:pt>
    <dgm:pt modelId="{D779F2DA-724C-4174-8769-BD304DACAB1A}" type="pres">
      <dgm:prSet presAssocID="{99C8DAE7-EA9E-4D47-8D43-2E2F3B11887C}" presName="imageRepeatNode" presStyleLbl="alignAcc1" presStyleIdx="0" presStyleCnt="1" custScaleX="107638" custScaleY="108584" custLinFactNeighborX="-432"/>
      <dgm:spPr/>
      <dgm:t>
        <a:bodyPr/>
        <a:lstStyle/>
        <a:p>
          <a:endParaRPr lang="en-US"/>
        </a:p>
      </dgm:t>
    </dgm:pt>
    <dgm:pt modelId="{A91EEE4F-6CA9-4D83-92F0-18B8A2413CE5}" type="pres">
      <dgm:prSet presAssocID="{99C8DAE7-EA9E-4D47-8D43-2E2F3B11887C}" presName="imageaccent1" presStyleCnt="0"/>
      <dgm:spPr/>
    </dgm:pt>
    <dgm:pt modelId="{15F76EE5-C761-48DA-9406-FAFDB9C22982}" type="pres">
      <dgm:prSet presAssocID="{99C8DAE7-EA9E-4D47-8D43-2E2F3B11887C}" presName="accentRepeatNode" presStyleLbl="solidAlignAcc1" presStyleIdx="1" presStyleCnt="2" custLinFactX="-100000" custLinFactY="100000" custLinFactNeighborX="-154131" custLinFactNeighborY="127225"/>
      <dgm:spPr>
        <a:noFill/>
        <a:ln>
          <a:noFill/>
        </a:ln>
      </dgm:spPr>
    </dgm:pt>
  </dgm:ptLst>
  <dgm:cxnLst>
    <dgm:cxn modelId="{7182297A-8C60-44D5-96D6-CAD044A5A6CA}" type="presOf" srcId="{FDD3C3B6-06AC-4A01-90EA-8228D4C02400}" destId="{D240D7C3-865F-4442-8E6E-179200483CD0}" srcOrd="0" destOrd="0" presId="urn:microsoft.com/office/officeart/2008/layout/HexagonCluster"/>
    <dgm:cxn modelId="{7893DAF3-2F5A-4061-A4A7-D12BCDC67C40}" type="presOf" srcId="{99C8DAE7-EA9E-4D47-8D43-2E2F3B11887C}" destId="{D779F2DA-724C-4174-8769-BD304DACAB1A}" srcOrd="0" destOrd="0" presId="urn:microsoft.com/office/officeart/2008/layout/HexagonCluster"/>
    <dgm:cxn modelId="{358BE2A1-6B01-4359-B927-535043B58C07}" type="presOf" srcId="{C8AEEFC2-3A47-45B8-A355-017D73E8F6ED}" destId="{92D1F383-E9B2-4BFE-85C6-20855E206467}" srcOrd="0" destOrd="0" presId="urn:microsoft.com/office/officeart/2008/layout/HexagonCluster"/>
    <dgm:cxn modelId="{527D41F6-0414-4D74-B5CC-2260E62F02E2}" srcId="{C8AEEFC2-3A47-45B8-A355-017D73E8F6ED}" destId="{FDD3C3B6-06AC-4A01-90EA-8228D4C02400}" srcOrd="0" destOrd="0" parTransId="{E749F636-BD7F-4384-B926-C22A8E37D457}" sibTransId="{99C8DAE7-EA9E-4D47-8D43-2E2F3B11887C}"/>
    <dgm:cxn modelId="{B5994221-77B1-491F-B300-C693BA2C19C2}" type="presParOf" srcId="{92D1F383-E9B2-4BFE-85C6-20855E206467}" destId="{9FC8D53F-E236-4B8C-902A-7109A0E3E6FC}" srcOrd="0" destOrd="0" presId="urn:microsoft.com/office/officeart/2008/layout/HexagonCluster"/>
    <dgm:cxn modelId="{29312CFA-7DA9-4756-B2AF-08B2A65A8754}" type="presParOf" srcId="{9FC8D53F-E236-4B8C-902A-7109A0E3E6FC}" destId="{D240D7C3-865F-4442-8E6E-179200483CD0}" srcOrd="0" destOrd="0" presId="urn:microsoft.com/office/officeart/2008/layout/HexagonCluster"/>
    <dgm:cxn modelId="{47B28854-6897-4118-AB77-5122B07A4FB1}" type="presParOf" srcId="{92D1F383-E9B2-4BFE-85C6-20855E206467}" destId="{4166FD3F-EC6F-401D-B644-9781C7A75DA5}" srcOrd="1" destOrd="0" presId="urn:microsoft.com/office/officeart/2008/layout/HexagonCluster"/>
    <dgm:cxn modelId="{19124DE6-E279-4092-95F6-5A45B41D1EA3}" type="presParOf" srcId="{4166FD3F-EC6F-401D-B644-9781C7A75DA5}" destId="{F277D829-71A2-4F4F-93CE-CFB1ACD17F49}" srcOrd="0" destOrd="0" presId="urn:microsoft.com/office/officeart/2008/layout/HexagonCluster"/>
    <dgm:cxn modelId="{14D5A0D0-4FC8-4119-9AA1-1D2F8CC05734}" type="presParOf" srcId="{92D1F383-E9B2-4BFE-85C6-20855E206467}" destId="{155EE293-4814-4883-9B08-2619C8C5FB3F}" srcOrd="2" destOrd="0" presId="urn:microsoft.com/office/officeart/2008/layout/HexagonCluster"/>
    <dgm:cxn modelId="{4EB1EF20-E531-45AD-8740-E1F6BDB8843F}" type="presParOf" srcId="{155EE293-4814-4883-9B08-2619C8C5FB3F}" destId="{D779F2DA-724C-4174-8769-BD304DACAB1A}" srcOrd="0" destOrd="0" presId="urn:microsoft.com/office/officeart/2008/layout/HexagonCluster"/>
    <dgm:cxn modelId="{52BE0792-36A3-4BA3-B9FD-AD12CC8E5194}" type="presParOf" srcId="{92D1F383-E9B2-4BFE-85C6-20855E206467}" destId="{A91EEE4F-6CA9-4D83-92F0-18B8A2413CE5}" srcOrd="3" destOrd="0" presId="urn:microsoft.com/office/officeart/2008/layout/HexagonCluster"/>
    <dgm:cxn modelId="{D420D83B-054A-4FEF-9462-30509E8520E7}" type="presParOf" srcId="{A91EEE4F-6CA9-4D83-92F0-18B8A2413CE5}" destId="{15F76EE5-C761-48DA-9406-FAFDB9C22982}"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48F1E19-579B-41ED-BBDC-455EB7D07A8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9E4DAA7-1C09-45D4-923A-45F00C83585E}">
      <dgm:prSet phldrT="[Text]" phldr="1"/>
      <dgm:spPr>
        <a:noFill/>
        <a:ln>
          <a:noFill/>
        </a:ln>
      </dgm:spPr>
      <dgm:t>
        <a:bodyPr/>
        <a:lstStyle/>
        <a:p>
          <a:endParaRPr lang="en-US" dirty="0"/>
        </a:p>
      </dgm:t>
    </dgm:pt>
    <dgm:pt modelId="{5A760CE2-5A92-4D9F-9156-987F306E5D87}" type="parTrans" cxnId="{F0B9FEA9-6690-4458-8524-60EDFF9782E8}">
      <dgm:prSet/>
      <dgm:spPr/>
      <dgm:t>
        <a:bodyPr/>
        <a:lstStyle/>
        <a:p>
          <a:endParaRPr lang="en-US"/>
        </a:p>
      </dgm:t>
    </dgm:pt>
    <dgm:pt modelId="{E4C198FE-6034-4AF2-A671-0F5893A1469C}" type="sibTrans" cxnId="{F0B9FEA9-6690-4458-8524-60EDFF9782E8}">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56" t="-736" r="-67444" b="-736"/>
          </a:stretch>
        </a:blipFill>
        <a:ln>
          <a:solidFill>
            <a:srgbClr val="EA3627"/>
          </a:solidFill>
        </a:ln>
      </dgm:spPr>
      <dgm:t>
        <a:bodyPr/>
        <a:lstStyle/>
        <a:p>
          <a:endParaRPr lang="en-US"/>
        </a:p>
      </dgm:t>
    </dgm:pt>
    <dgm:pt modelId="{09236187-21B6-4323-AC14-DF685E056D26}" type="pres">
      <dgm:prSet presAssocID="{748F1E19-579B-41ED-BBDC-455EB7D07A8B}" presName="Name0" presStyleCnt="0">
        <dgm:presLayoutVars>
          <dgm:chMax val="21"/>
          <dgm:chPref val="21"/>
        </dgm:presLayoutVars>
      </dgm:prSet>
      <dgm:spPr/>
    </dgm:pt>
    <dgm:pt modelId="{75ABE067-7912-4001-A092-E8EEAFABE159}" type="pres">
      <dgm:prSet presAssocID="{99E4DAA7-1C09-45D4-923A-45F00C83585E}" presName="text1" presStyleCnt="0"/>
      <dgm:spPr/>
    </dgm:pt>
    <dgm:pt modelId="{F99AF109-B398-49C0-8334-711C9C167F67}" type="pres">
      <dgm:prSet presAssocID="{99E4DAA7-1C09-45D4-923A-45F00C83585E}" presName="textRepeatNode" presStyleLbl="alignNode1" presStyleIdx="0" presStyleCnt="1" custLinFactNeighborX="-82571" custLinFactNeighborY="-53528">
        <dgm:presLayoutVars>
          <dgm:chMax val="0"/>
          <dgm:chPref val="0"/>
          <dgm:bulletEnabled val="1"/>
        </dgm:presLayoutVars>
      </dgm:prSet>
      <dgm:spPr/>
      <dgm:t>
        <a:bodyPr/>
        <a:lstStyle/>
        <a:p>
          <a:endParaRPr lang="en-US"/>
        </a:p>
      </dgm:t>
    </dgm:pt>
    <dgm:pt modelId="{ABE39005-81F3-4A3B-89C4-61FAEABCF8B3}" type="pres">
      <dgm:prSet presAssocID="{99E4DAA7-1C09-45D4-923A-45F00C83585E}" presName="textaccent1" presStyleCnt="0"/>
      <dgm:spPr/>
    </dgm:pt>
    <dgm:pt modelId="{89E09EEC-4CD9-4397-9FBA-64DFC9A6E36B}" type="pres">
      <dgm:prSet presAssocID="{99E4DAA7-1C09-45D4-923A-45F00C83585E}" presName="accentRepeatNode" presStyleLbl="solidAlignAcc1" presStyleIdx="0" presStyleCnt="2"/>
      <dgm:spPr>
        <a:noFill/>
        <a:ln>
          <a:noFill/>
        </a:ln>
      </dgm:spPr>
    </dgm:pt>
    <dgm:pt modelId="{1FAF6872-72E2-49B1-A617-D170AAE44AB3}" type="pres">
      <dgm:prSet presAssocID="{E4C198FE-6034-4AF2-A671-0F5893A1469C}" presName="image1" presStyleCnt="0"/>
      <dgm:spPr/>
    </dgm:pt>
    <dgm:pt modelId="{EF84AFE6-93BB-428F-AFA9-384BAC57AEF8}" type="pres">
      <dgm:prSet presAssocID="{E4C198FE-6034-4AF2-A671-0F5893A1469C}" presName="imageRepeatNode" presStyleLbl="alignAcc1" presStyleIdx="0" presStyleCnt="1" custScaleX="126877" custScaleY="122406" custLinFactNeighborX="462" custLinFactNeighborY="49888"/>
      <dgm:spPr/>
      <dgm:t>
        <a:bodyPr/>
        <a:lstStyle/>
        <a:p>
          <a:endParaRPr lang="en-US"/>
        </a:p>
      </dgm:t>
    </dgm:pt>
    <dgm:pt modelId="{EAB4173C-C7D5-4110-A561-EF2376703145}" type="pres">
      <dgm:prSet presAssocID="{E4C198FE-6034-4AF2-A671-0F5893A1469C}" presName="imageaccent1" presStyleCnt="0"/>
      <dgm:spPr/>
    </dgm:pt>
    <dgm:pt modelId="{3C2780A0-7955-417A-8931-0F188D9C6945}" type="pres">
      <dgm:prSet presAssocID="{E4C198FE-6034-4AF2-A671-0F5893A1469C}" presName="accentRepeatNode" presStyleLbl="solidAlignAcc1" presStyleIdx="1" presStyleCnt="2" custLinFactY="-300000" custLinFactNeighborX="94124" custLinFactNeighborY="-343155"/>
      <dgm:spPr>
        <a:solidFill>
          <a:srgbClr val="25689D"/>
        </a:solidFill>
        <a:ln>
          <a:solidFill>
            <a:srgbClr val="EA3627"/>
          </a:solidFill>
        </a:ln>
      </dgm:spPr>
    </dgm:pt>
  </dgm:ptLst>
  <dgm:cxnLst>
    <dgm:cxn modelId="{F0B9FEA9-6690-4458-8524-60EDFF9782E8}" srcId="{748F1E19-579B-41ED-BBDC-455EB7D07A8B}" destId="{99E4DAA7-1C09-45D4-923A-45F00C83585E}" srcOrd="0" destOrd="0" parTransId="{5A760CE2-5A92-4D9F-9156-987F306E5D87}" sibTransId="{E4C198FE-6034-4AF2-A671-0F5893A1469C}"/>
    <dgm:cxn modelId="{D7BD9F6E-46A8-4725-BE8D-8279F051A0DE}" type="presOf" srcId="{748F1E19-579B-41ED-BBDC-455EB7D07A8B}" destId="{09236187-21B6-4323-AC14-DF685E056D26}" srcOrd="0" destOrd="0" presId="urn:microsoft.com/office/officeart/2008/layout/HexagonCluster"/>
    <dgm:cxn modelId="{22484DB8-6A81-44E8-9B07-B8B3909E1DE6}" type="presOf" srcId="{E4C198FE-6034-4AF2-A671-0F5893A1469C}" destId="{EF84AFE6-93BB-428F-AFA9-384BAC57AEF8}" srcOrd="0" destOrd="0" presId="urn:microsoft.com/office/officeart/2008/layout/HexagonCluster"/>
    <dgm:cxn modelId="{F2426390-548E-4080-BD0D-F83FB67EBCE7}" type="presOf" srcId="{99E4DAA7-1C09-45D4-923A-45F00C83585E}" destId="{F99AF109-B398-49C0-8334-711C9C167F67}" srcOrd="0" destOrd="0" presId="urn:microsoft.com/office/officeart/2008/layout/HexagonCluster"/>
    <dgm:cxn modelId="{40B7DB4B-F615-4E05-A5B0-897341CB73E5}" type="presParOf" srcId="{09236187-21B6-4323-AC14-DF685E056D26}" destId="{75ABE067-7912-4001-A092-E8EEAFABE159}" srcOrd="0" destOrd="0" presId="urn:microsoft.com/office/officeart/2008/layout/HexagonCluster"/>
    <dgm:cxn modelId="{333DEB91-1510-4947-AE71-80472C0B6E69}" type="presParOf" srcId="{75ABE067-7912-4001-A092-E8EEAFABE159}" destId="{F99AF109-B398-49C0-8334-711C9C167F67}" srcOrd="0" destOrd="0" presId="urn:microsoft.com/office/officeart/2008/layout/HexagonCluster"/>
    <dgm:cxn modelId="{A0ED0C05-EDF8-4D0F-A9F0-176A9E8B3A1B}" type="presParOf" srcId="{09236187-21B6-4323-AC14-DF685E056D26}" destId="{ABE39005-81F3-4A3B-89C4-61FAEABCF8B3}" srcOrd="1" destOrd="0" presId="urn:microsoft.com/office/officeart/2008/layout/HexagonCluster"/>
    <dgm:cxn modelId="{66AD6DA3-6C33-4BB0-858B-F55E24DA2294}" type="presParOf" srcId="{ABE39005-81F3-4A3B-89C4-61FAEABCF8B3}" destId="{89E09EEC-4CD9-4397-9FBA-64DFC9A6E36B}" srcOrd="0" destOrd="0" presId="urn:microsoft.com/office/officeart/2008/layout/HexagonCluster"/>
    <dgm:cxn modelId="{01D7EBC8-90F4-43F6-942F-B98EBD1D4C6E}" type="presParOf" srcId="{09236187-21B6-4323-AC14-DF685E056D26}" destId="{1FAF6872-72E2-49B1-A617-D170AAE44AB3}" srcOrd="2" destOrd="0" presId="urn:microsoft.com/office/officeart/2008/layout/HexagonCluster"/>
    <dgm:cxn modelId="{63ED71ED-B3DE-4CD4-84D7-6375013B5037}" type="presParOf" srcId="{1FAF6872-72E2-49B1-A617-D170AAE44AB3}" destId="{EF84AFE6-93BB-428F-AFA9-384BAC57AEF8}" srcOrd="0" destOrd="0" presId="urn:microsoft.com/office/officeart/2008/layout/HexagonCluster"/>
    <dgm:cxn modelId="{C0D18C5D-A5B0-4451-8987-D2E75752D403}" type="presParOf" srcId="{09236187-21B6-4323-AC14-DF685E056D26}" destId="{EAB4173C-C7D5-4110-A561-EF2376703145}" srcOrd="3" destOrd="0" presId="urn:microsoft.com/office/officeart/2008/layout/HexagonCluster"/>
    <dgm:cxn modelId="{39996D40-A224-4482-B94D-111AA74E9266}" type="presParOf" srcId="{EAB4173C-C7D5-4110-A561-EF2376703145}" destId="{3C2780A0-7955-417A-8931-0F188D9C6945}"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74BAD4-79C5-435E-B724-504204C1410D}" type="doc">
      <dgm:prSet loTypeId="urn:microsoft.com/office/officeart/2008/layout/HexagonCluster" loCatId="picture" qsTypeId="urn:microsoft.com/office/officeart/2005/8/quickstyle/simple1" qsCatId="simple" csTypeId="urn:microsoft.com/office/officeart/2005/8/colors/accent2_1" csCatId="accent2" phldr="1"/>
      <dgm:spPr/>
    </dgm:pt>
    <dgm:pt modelId="{5C8FA473-1473-4947-955E-DF7D282B38A3}">
      <dgm:prSet phldrT="[Text]" phldr="1"/>
      <dgm:spPr>
        <a:noFill/>
        <a:ln>
          <a:noFill/>
        </a:ln>
      </dgm:spPr>
      <dgm:t>
        <a:bodyPr/>
        <a:lstStyle/>
        <a:p>
          <a:endParaRPr lang="en-US" dirty="0">
            <a:noFill/>
          </a:endParaRPr>
        </a:p>
      </dgm:t>
    </dgm:pt>
    <dgm:pt modelId="{2CF811FA-9A91-45A5-AB57-F061F72C2DE4}" type="sibTrans" cxnId="{52C93E16-A20B-4AED-8048-78B934FACE7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pt>
    <dgm:pt modelId="{1912BC57-ED3D-49C4-97D2-0615799B2799}" type="parTrans" cxnId="{52C93E16-A20B-4AED-8048-78B934FACE71}">
      <dgm:prSet/>
      <dgm:spPr/>
      <dgm:t>
        <a:bodyPr/>
        <a:lstStyle/>
        <a:p>
          <a:endParaRPr lang="en-US"/>
        </a:p>
      </dgm:t>
    </dgm:pt>
    <dgm:pt modelId="{F9E3AE0B-AE67-41F1-872E-5069749E39D4}" type="pres">
      <dgm:prSet presAssocID="{AE74BAD4-79C5-435E-B724-504204C1410D}" presName="Name0" presStyleCnt="0">
        <dgm:presLayoutVars>
          <dgm:chMax val="21"/>
          <dgm:chPref val="21"/>
        </dgm:presLayoutVars>
      </dgm:prSet>
      <dgm:spPr/>
    </dgm:pt>
    <dgm:pt modelId="{CAE8B62A-521B-4332-8E0B-DCB6E03D97B7}" type="pres">
      <dgm:prSet presAssocID="{5C8FA473-1473-4947-955E-DF7D282B38A3}" presName="text1" presStyleCnt="0"/>
      <dgm:spPr/>
    </dgm:pt>
    <dgm:pt modelId="{CAF0B5B3-A461-4A7C-9C15-6B97046E58C8}" type="pres">
      <dgm:prSet presAssocID="{5C8FA473-1473-4947-955E-DF7D282B38A3}" presName="textRepeatNode" presStyleLbl="alignNode1" presStyleIdx="0" presStyleCnt="1" custLinFactX="-3387" custLinFactNeighborX="-100000" custLinFactNeighborY="-25340">
        <dgm:presLayoutVars>
          <dgm:chMax val="0"/>
          <dgm:chPref val="0"/>
          <dgm:bulletEnabled val="1"/>
        </dgm:presLayoutVars>
      </dgm:prSet>
      <dgm:spPr/>
      <dgm:t>
        <a:bodyPr/>
        <a:lstStyle/>
        <a:p>
          <a:endParaRPr lang="en-US"/>
        </a:p>
      </dgm:t>
    </dgm:pt>
    <dgm:pt modelId="{4E748859-FA9D-40AE-A80F-85F144208C30}" type="pres">
      <dgm:prSet presAssocID="{5C8FA473-1473-4947-955E-DF7D282B38A3}" presName="textaccent1" presStyleCnt="0"/>
      <dgm:spPr/>
    </dgm:pt>
    <dgm:pt modelId="{99521657-1E64-40C0-847F-F699D00C0446}" type="pres">
      <dgm:prSet presAssocID="{5C8FA473-1473-4947-955E-DF7D282B38A3}" presName="accentRepeatNode" presStyleLbl="solidAlignAcc1" presStyleIdx="0" presStyleCnt="2"/>
      <dgm:spPr/>
    </dgm:pt>
    <dgm:pt modelId="{367923BE-09E1-426E-A16C-E2800038507D}" type="pres">
      <dgm:prSet presAssocID="{2CF811FA-9A91-45A5-AB57-F061F72C2DE4}" presName="image1" presStyleCnt="0"/>
      <dgm:spPr/>
    </dgm:pt>
    <dgm:pt modelId="{EA3F6DD7-B4E4-4200-A0CC-D23329CD6EFE}" type="pres">
      <dgm:prSet presAssocID="{2CF811FA-9A91-45A5-AB57-F061F72C2DE4}" presName="imageRepeatNode" presStyleLbl="alignAcc1" presStyleIdx="0" presStyleCnt="1" custScaleX="153660" custScaleY="152952" custLinFactNeighborX="0" custLinFactNeighborY="13238"/>
      <dgm:spPr/>
      <dgm:t>
        <a:bodyPr/>
        <a:lstStyle/>
        <a:p>
          <a:endParaRPr lang="en-US"/>
        </a:p>
      </dgm:t>
    </dgm:pt>
    <dgm:pt modelId="{002B72D2-184E-4726-BBDA-87840DCDC7BA}" type="pres">
      <dgm:prSet presAssocID="{2CF811FA-9A91-45A5-AB57-F061F72C2DE4}" presName="imageaccent1" presStyleCnt="0"/>
      <dgm:spPr/>
    </dgm:pt>
    <dgm:pt modelId="{F83D6370-988F-4AAD-B615-036399D92F86}" type="pres">
      <dgm:prSet presAssocID="{2CF811FA-9A91-45A5-AB57-F061F72C2DE4}" presName="accentRepeatNode" presStyleLbl="solidAlignAcc1" presStyleIdx="1" presStyleCnt="2"/>
      <dgm:spPr>
        <a:noFill/>
        <a:ln>
          <a:noFill/>
        </a:ln>
      </dgm:spPr>
    </dgm:pt>
  </dgm:ptLst>
  <dgm:cxnLst>
    <dgm:cxn modelId="{D6C9847A-C7EF-4B89-B046-45D3534B9EDE}" type="presOf" srcId="{5C8FA473-1473-4947-955E-DF7D282B38A3}" destId="{CAF0B5B3-A461-4A7C-9C15-6B97046E58C8}" srcOrd="0" destOrd="0" presId="urn:microsoft.com/office/officeart/2008/layout/HexagonCluster"/>
    <dgm:cxn modelId="{E9B89F9F-8AA5-4660-B5A3-EA1924277F8D}" type="presOf" srcId="{2CF811FA-9A91-45A5-AB57-F061F72C2DE4}" destId="{EA3F6DD7-B4E4-4200-A0CC-D23329CD6EFE}" srcOrd="0" destOrd="0" presId="urn:microsoft.com/office/officeart/2008/layout/HexagonCluster"/>
    <dgm:cxn modelId="{08B0B0C2-0074-42CB-A0BB-E726788029E8}" type="presOf" srcId="{AE74BAD4-79C5-435E-B724-504204C1410D}" destId="{F9E3AE0B-AE67-41F1-872E-5069749E39D4}" srcOrd="0" destOrd="0" presId="urn:microsoft.com/office/officeart/2008/layout/HexagonCluster"/>
    <dgm:cxn modelId="{52C93E16-A20B-4AED-8048-78B934FACE71}" srcId="{AE74BAD4-79C5-435E-B724-504204C1410D}" destId="{5C8FA473-1473-4947-955E-DF7D282B38A3}" srcOrd="0" destOrd="0" parTransId="{1912BC57-ED3D-49C4-97D2-0615799B2799}" sibTransId="{2CF811FA-9A91-45A5-AB57-F061F72C2DE4}"/>
    <dgm:cxn modelId="{257EC5B5-FF82-409C-9163-4C9CF0470B0E}" type="presParOf" srcId="{F9E3AE0B-AE67-41F1-872E-5069749E39D4}" destId="{CAE8B62A-521B-4332-8E0B-DCB6E03D97B7}" srcOrd="0" destOrd="0" presId="urn:microsoft.com/office/officeart/2008/layout/HexagonCluster"/>
    <dgm:cxn modelId="{0EB57EF2-F88F-4597-B88A-568AB0387BDD}" type="presParOf" srcId="{CAE8B62A-521B-4332-8E0B-DCB6E03D97B7}" destId="{CAF0B5B3-A461-4A7C-9C15-6B97046E58C8}" srcOrd="0" destOrd="0" presId="urn:microsoft.com/office/officeart/2008/layout/HexagonCluster"/>
    <dgm:cxn modelId="{7E074606-FE15-4DC8-86A8-4C2726BDAA92}" type="presParOf" srcId="{F9E3AE0B-AE67-41F1-872E-5069749E39D4}" destId="{4E748859-FA9D-40AE-A80F-85F144208C30}" srcOrd="1" destOrd="0" presId="urn:microsoft.com/office/officeart/2008/layout/HexagonCluster"/>
    <dgm:cxn modelId="{A48B113F-B452-4C44-BDCA-19BE491958CA}" type="presParOf" srcId="{4E748859-FA9D-40AE-A80F-85F144208C30}" destId="{99521657-1E64-40C0-847F-F699D00C0446}" srcOrd="0" destOrd="0" presId="urn:microsoft.com/office/officeart/2008/layout/HexagonCluster"/>
    <dgm:cxn modelId="{A5B98599-D05B-421D-AB9B-7454600F2B5B}" type="presParOf" srcId="{F9E3AE0B-AE67-41F1-872E-5069749E39D4}" destId="{367923BE-09E1-426E-A16C-E2800038507D}" srcOrd="2" destOrd="0" presId="urn:microsoft.com/office/officeart/2008/layout/HexagonCluster"/>
    <dgm:cxn modelId="{06B09250-C1A5-483A-86D4-F480A9204C22}" type="presParOf" srcId="{367923BE-09E1-426E-A16C-E2800038507D}" destId="{EA3F6DD7-B4E4-4200-A0CC-D23329CD6EFE}" srcOrd="0" destOrd="0" presId="urn:microsoft.com/office/officeart/2008/layout/HexagonCluster"/>
    <dgm:cxn modelId="{6C622CFF-0739-4AA8-8200-D7FF34E9773F}" type="presParOf" srcId="{F9E3AE0B-AE67-41F1-872E-5069749E39D4}" destId="{002B72D2-184E-4726-BBDA-87840DCDC7BA}" srcOrd="3" destOrd="0" presId="urn:microsoft.com/office/officeart/2008/layout/HexagonCluster"/>
    <dgm:cxn modelId="{A72904D5-167A-45D9-BEE7-FD58814F8E3D}" type="presParOf" srcId="{002B72D2-184E-4726-BBDA-87840DCDC7BA}" destId="{F83D6370-988F-4AAD-B615-036399D92F86}"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DAD07EF-D3CA-4E95-AA3A-C4DF1E0753E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C77FB0E-6515-4120-A37A-AD6709210313}">
      <dgm:prSet phldrT="[Text]" phldr="1"/>
      <dgm:spPr>
        <a:noFill/>
        <a:ln>
          <a:noFill/>
        </a:ln>
      </dgm:spPr>
      <dgm:t>
        <a:bodyPr/>
        <a:lstStyle/>
        <a:p>
          <a:endParaRPr lang="en-US" dirty="0"/>
        </a:p>
      </dgm:t>
    </dgm:pt>
    <dgm:pt modelId="{88B55586-F1D1-450B-88C9-2726E23E98BF}" type="parTrans" cxnId="{AE15B40C-22BB-48CD-A758-B3B9D430683C}">
      <dgm:prSet/>
      <dgm:spPr/>
      <dgm:t>
        <a:bodyPr/>
        <a:lstStyle/>
        <a:p>
          <a:endParaRPr lang="en-US"/>
        </a:p>
      </dgm:t>
    </dgm:pt>
    <dgm:pt modelId="{6ADC23F4-97F4-448B-9AFE-56271C49FD72}" type="sibTrans" cxnId="{AE15B40C-22BB-48CD-A758-B3B9D430683C}">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2902" t="-90" r="-32902" b="-90"/>
          </a:stretch>
        </a:blipFill>
        <a:ln>
          <a:solidFill>
            <a:srgbClr val="EA3627"/>
          </a:solidFill>
        </a:ln>
      </dgm:spPr>
      <dgm:t>
        <a:bodyPr/>
        <a:lstStyle/>
        <a:p>
          <a:endParaRPr lang="en-US"/>
        </a:p>
      </dgm:t>
    </dgm:pt>
    <dgm:pt modelId="{6CB9DDB7-1918-469B-8DE2-CF76664F0001}" type="pres">
      <dgm:prSet presAssocID="{1DAD07EF-D3CA-4E95-AA3A-C4DF1E0753EB}" presName="Name0" presStyleCnt="0">
        <dgm:presLayoutVars>
          <dgm:chMax val="21"/>
          <dgm:chPref val="21"/>
        </dgm:presLayoutVars>
      </dgm:prSet>
      <dgm:spPr/>
    </dgm:pt>
    <dgm:pt modelId="{7222CAEB-0A9E-43D4-9BDB-DA47B75C0380}" type="pres">
      <dgm:prSet presAssocID="{7C77FB0E-6515-4120-A37A-AD6709210313}" presName="text1" presStyleCnt="0"/>
      <dgm:spPr/>
    </dgm:pt>
    <dgm:pt modelId="{0AFAB565-A763-4E4B-B8DF-1D2183B97D26}" type="pres">
      <dgm:prSet presAssocID="{7C77FB0E-6515-4120-A37A-AD6709210313}" presName="textRepeatNode" presStyleLbl="alignNode1" presStyleIdx="0" presStyleCnt="1" custLinFactNeighborX="-83029" custLinFactNeighborY="-52178">
        <dgm:presLayoutVars>
          <dgm:chMax val="0"/>
          <dgm:chPref val="0"/>
          <dgm:bulletEnabled val="1"/>
        </dgm:presLayoutVars>
      </dgm:prSet>
      <dgm:spPr/>
      <dgm:t>
        <a:bodyPr/>
        <a:lstStyle/>
        <a:p>
          <a:endParaRPr lang="en-US"/>
        </a:p>
      </dgm:t>
    </dgm:pt>
    <dgm:pt modelId="{AB12BCBB-3314-48EE-A0B8-8DC7603A0E43}" type="pres">
      <dgm:prSet presAssocID="{7C77FB0E-6515-4120-A37A-AD6709210313}" presName="textaccent1" presStyleCnt="0"/>
      <dgm:spPr/>
    </dgm:pt>
    <dgm:pt modelId="{51B0249C-CB12-4B1E-8323-7BCE0C635557}" type="pres">
      <dgm:prSet presAssocID="{7C77FB0E-6515-4120-A37A-AD6709210313}" presName="accentRepeatNode" presStyleLbl="solidAlignAcc1" presStyleIdx="0" presStyleCnt="2"/>
      <dgm:spPr>
        <a:noFill/>
        <a:ln>
          <a:noFill/>
        </a:ln>
      </dgm:spPr>
    </dgm:pt>
    <dgm:pt modelId="{15630806-E143-47BD-B16C-932775D6B568}" type="pres">
      <dgm:prSet presAssocID="{6ADC23F4-97F4-448B-9AFE-56271C49FD72}" presName="image1" presStyleCnt="0"/>
      <dgm:spPr/>
    </dgm:pt>
    <dgm:pt modelId="{70B95FC9-3FA8-43A4-A9B8-AAD83868357D}" type="pres">
      <dgm:prSet presAssocID="{6ADC23F4-97F4-448B-9AFE-56271C49FD72}" presName="imageRepeatNode" presStyleLbl="alignAcc1" presStyleIdx="0" presStyleCnt="1" custLinFactNeighborX="-508"/>
      <dgm:spPr/>
      <dgm:t>
        <a:bodyPr/>
        <a:lstStyle/>
        <a:p>
          <a:endParaRPr lang="en-US"/>
        </a:p>
      </dgm:t>
    </dgm:pt>
    <dgm:pt modelId="{3EDB949F-B912-49FA-A4F4-0789F4EBBF72}" type="pres">
      <dgm:prSet presAssocID="{6ADC23F4-97F4-448B-9AFE-56271C49FD72}" presName="imageaccent1" presStyleCnt="0"/>
      <dgm:spPr/>
    </dgm:pt>
    <dgm:pt modelId="{BC0E673D-D190-4D10-917A-0A08E73C4D7D}" type="pres">
      <dgm:prSet presAssocID="{6ADC23F4-97F4-448B-9AFE-56271C49FD72}" presName="accentRepeatNode" presStyleLbl="solidAlignAcc1" presStyleIdx="1" presStyleCnt="2" custLinFactX="11824" custLinFactNeighborX="100000" custLinFactNeighborY="67613"/>
      <dgm:spPr>
        <a:solidFill>
          <a:srgbClr val="25689D"/>
        </a:solidFill>
        <a:ln>
          <a:solidFill>
            <a:srgbClr val="EA3627"/>
          </a:solidFill>
        </a:ln>
      </dgm:spPr>
    </dgm:pt>
  </dgm:ptLst>
  <dgm:cxnLst>
    <dgm:cxn modelId="{E5A44ADE-EFFF-40B7-9D37-B70675580B09}" type="presOf" srcId="{1DAD07EF-D3CA-4E95-AA3A-C4DF1E0753EB}" destId="{6CB9DDB7-1918-469B-8DE2-CF76664F0001}" srcOrd="0" destOrd="0" presId="urn:microsoft.com/office/officeart/2008/layout/HexagonCluster"/>
    <dgm:cxn modelId="{BD55B4E2-F11B-457C-9003-E24FEFE8B79F}" type="presOf" srcId="{6ADC23F4-97F4-448B-9AFE-56271C49FD72}" destId="{70B95FC9-3FA8-43A4-A9B8-AAD83868357D}" srcOrd="0" destOrd="0" presId="urn:microsoft.com/office/officeart/2008/layout/HexagonCluster"/>
    <dgm:cxn modelId="{AE15B40C-22BB-48CD-A758-B3B9D430683C}" srcId="{1DAD07EF-D3CA-4E95-AA3A-C4DF1E0753EB}" destId="{7C77FB0E-6515-4120-A37A-AD6709210313}" srcOrd="0" destOrd="0" parTransId="{88B55586-F1D1-450B-88C9-2726E23E98BF}" sibTransId="{6ADC23F4-97F4-448B-9AFE-56271C49FD72}"/>
    <dgm:cxn modelId="{24E43446-A966-4C1A-9AB9-D0034E20C842}" type="presOf" srcId="{7C77FB0E-6515-4120-A37A-AD6709210313}" destId="{0AFAB565-A763-4E4B-B8DF-1D2183B97D26}" srcOrd="0" destOrd="0" presId="urn:microsoft.com/office/officeart/2008/layout/HexagonCluster"/>
    <dgm:cxn modelId="{943FA559-390F-4285-A7B8-0D127F519C01}" type="presParOf" srcId="{6CB9DDB7-1918-469B-8DE2-CF76664F0001}" destId="{7222CAEB-0A9E-43D4-9BDB-DA47B75C0380}" srcOrd="0" destOrd="0" presId="urn:microsoft.com/office/officeart/2008/layout/HexagonCluster"/>
    <dgm:cxn modelId="{BBA40009-8C63-44E3-80D2-8694B144BCF2}" type="presParOf" srcId="{7222CAEB-0A9E-43D4-9BDB-DA47B75C0380}" destId="{0AFAB565-A763-4E4B-B8DF-1D2183B97D26}" srcOrd="0" destOrd="0" presId="urn:microsoft.com/office/officeart/2008/layout/HexagonCluster"/>
    <dgm:cxn modelId="{1BCA95BA-F48A-43D9-95B0-2EDBC49E496F}" type="presParOf" srcId="{6CB9DDB7-1918-469B-8DE2-CF76664F0001}" destId="{AB12BCBB-3314-48EE-A0B8-8DC7603A0E43}" srcOrd="1" destOrd="0" presId="urn:microsoft.com/office/officeart/2008/layout/HexagonCluster"/>
    <dgm:cxn modelId="{9265A7FF-8F96-4D7C-9B0E-07027C531044}" type="presParOf" srcId="{AB12BCBB-3314-48EE-A0B8-8DC7603A0E43}" destId="{51B0249C-CB12-4B1E-8323-7BCE0C635557}" srcOrd="0" destOrd="0" presId="urn:microsoft.com/office/officeart/2008/layout/HexagonCluster"/>
    <dgm:cxn modelId="{E49188EF-163F-41ED-A460-A16556C6CFCF}" type="presParOf" srcId="{6CB9DDB7-1918-469B-8DE2-CF76664F0001}" destId="{15630806-E143-47BD-B16C-932775D6B568}" srcOrd="2" destOrd="0" presId="urn:microsoft.com/office/officeart/2008/layout/HexagonCluster"/>
    <dgm:cxn modelId="{411D8435-EFDC-43D3-B21B-3F1257873936}" type="presParOf" srcId="{15630806-E143-47BD-B16C-932775D6B568}" destId="{70B95FC9-3FA8-43A4-A9B8-AAD83868357D}" srcOrd="0" destOrd="0" presId="urn:microsoft.com/office/officeart/2008/layout/HexagonCluster"/>
    <dgm:cxn modelId="{1AD1D901-C221-4CC8-8A23-D7720ED89F7F}" type="presParOf" srcId="{6CB9DDB7-1918-469B-8DE2-CF76664F0001}" destId="{3EDB949F-B912-49FA-A4F4-0789F4EBBF72}" srcOrd="3" destOrd="0" presId="urn:microsoft.com/office/officeart/2008/layout/HexagonCluster"/>
    <dgm:cxn modelId="{01607092-9837-46FB-87EE-F4DF7299B7A3}" type="presParOf" srcId="{3EDB949F-B912-49FA-A4F4-0789F4EBBF72}" destId="{BC0E673D-D190-4D10-917A-0A08E73C4D7D}" srcOrd="0" destOrd="0" presId="urn:microsoft.com/office/officeart/2008/layout/HexagonCluster"/>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C73C7A-2A26-4A59-83DB-F4C7BB0C55D5}"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66567A7-827E-480E-8AFA-58D9E58BA4E8}">
      <dgm:prSet phldrT="[Text]" phldr="1"/>
      <dgm:spPr>
        <a:noFill/>
        <a:ln>
          <a:noFill/>
        </a:ln>
      </dgm:spPr>
      <dgm:t>
        <a:bodyPr/>
        <a:lstStyle/>
        <a:p>
          <a:endParaRPr lang="en-US" dirty="0"/>
        </a:p>
      </dgm:t>
    </dgm:pt>
    <dgm:pt modelId="{8A986A5C-F028-476E-A85B-718C7A3887EB}" type="parTrans" cxnId="{1FBD8177-4068-4864-A66A-CF768DB3A808}">
      <dgm:prSet/>
      <dgm:spPr/>
      <dgm:t>
        <a:bodyPr/>
        <a:lstStyle/>
        <a:p>
          <a:endParaRPr lang="en-US"/>
        </a:p>
      </dgm:t>
    </dgm:pt>
    <dgm:pt modelId="{D4FC8CAD-86E3-44DC-B332-EBBD767C11CD}" type="sibTrans" cxnId="{1FBD8177-4068-4864-A66A-CF768DB3A80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US"/>
        </a:p>
      </dgm:t>
      <dgm:extLst>
        <a:ext uri="{E40237B7-FDA0-4F09-8148-C483321AD2D9}">
          <dgm14:cNvPr xmlns:dgm14="http://schemas.microsoft.com/office/drawing/2010/diagram" id="0" name="" descr="http://www.lyndonbrownleypbt.com/images/Gavin%20Looks%20Down%20At%20The%20Prep.jpg"/>
        </a:ext>
      </dgm:extLst>
    </dgm:pt>
    <dgm:pt modelId="{92B9E71D-8997-472B-853C-37B8EF206167}" type="pres">
      <dgm:prSet presAssocID="{C6C73C7A-2A26-4A59-83DB-F4C7BB0C55D5}" presName="Name0" presStyleCnt="0">
        <dgm:presLayoutVars>
          <dgm:chMax val="21"/>
          <dgm:chPref val="21"/>
        </dgm:presLayoutVars>
      </dgm:prSet>
      <dgm:spPr/>
    </dgm:pt>
    <dgm:pt modelId="{684D921E-7ABE-4F27-A8B7-B06E395AF689}" type="pres">
      <dgm:prSet presAssocID="{066567A7-827E-480E-8AFA-58D9E58BA4E8}" presName="text1" presStyleCnt="0"/>
      <dgm:spPr/>
    </dgm:pt>
    <dgm:pt modelId="{3272A4F9-AC60-4DF1-8DAC-560B830674A8}" type="pres">
      <dgm:prSet presAssocID="{066567A7-827E-480E-8AFA-58D9E58BA4E8}" presName="textRepeatNode" presStyleLbl="alignNode1" presStyleIdx="0" presStyleCnt="1" custLinFactNeighborX="-83642" custLinFactNeighborY="-52596">
        <dgm:presLayoutVars>
          <dgm:chMax val="0"/>
          <dgm:chPref val="0"/>
          <dgm:bulletEnabled val="1"/>
        </dgm:presLayoutVars>
      </dgm:prSet>
      <dgm:spPr/>
      <dgm:t>
        <a:bodyPr/>
        <a:lstStyle/>
        <a:p>
          <a:endParaRPr lang="en-US"/>
        </a:p>
      </dgm:t>
    </dgm:pt>
    <dgm:pt modelId="{03A18C11-B68E-40DB-9193-EC4F4FB5D071}" type="pres">
      <dgm:prSet presAssocID="{066567A7-827E-480E-8AFA-58D9E58BA4E8}" presName="textaccent1" presStyleCnt="0"/>
      <dgm:spPr/>
    </dgm:pt>
    <dgm:pt modelId="{1CF40914-5867-441F-8DDB-F139689CF0F3}" type="pres">
      <dgm:prSet presAssocID="{066567A7-827E-480E-8AFA-58D9E58BA4E8}" presName="accentRepeatNode" presStyleLbl="solidAlignAcc1" presStyleIdx="0" presStyleCnt="2"/>
      <dgm:spPr>
        <a:noFill/>
        <a:ln>
          <a:noFill/>
        </a:ln>
      </dgm:spPr>
    </dgm:pt>
    <dgm:pt modelId="{7636DD27-8C55-43CA-8887-0F33FB8400BC}" type="pres">
      <dgm:prSet presAssocID="{D4FC8CAD-86E3-44DC-B332-EBBD767C11CD}" presName="image1" presStyleCnt="0"/>
      <dgm:spPr/>
    </dgm:pt>
    <dgm:pt modelId="{F9906652-AC54-4080-BD8B-F029BB93A6D3}" type="pres">
      <dgm:prSet presAssocID="{D4FC8CAD-86E3-44DC-B332-EBBD767C11CD}" presName="imageRepeatNode" presStyleLbl="alignAcc1" presStyleIdx="0" presStyleCnt="1" custLinFactNeighborX="-303"/>
      <dgm:spPr/>
      <dgm:t>
        <a:bodyPr/>
        <a:lstStyle/>
        <a:p>
          <a:endParaRPr lang="en-US"/>
        </a:p>
      </dgm:t>
    </dgm:pt>
    <dgm:pt modelId="{B5DA3756-2E17-49C8-8056-7E2A579A0B7B}" type="pres">
      <dgm:prSet presAssocID="{D4FC8CAD-86E3-44DC-B332-EBBD767C11CD}" presName="imageaccent1" presStyleCnt="0"/>
      <dgm:spPr/>
    </dgm:pt>
    <dgm:pt modelId="{8E428F53-8A2E-44CE-8F9B-DDE467663487}" type="pres">
      <dgm:prSet presAssocID="{D4FC8CAD-86E3-44DC-B332-EBBD767C11CD}" presName="accentRepeatNode" presStyleLbl="solidAlignAcc1" presStyleIdx="1" presStyleCnt="2" custLinFactX="15667" custLinFactNeighborX="100000" custLinFactNeighborY="37723"/>
      <dgm:spPr>
        <a:noFill/>
        <a:ln>
          <a:noFill/>
        </a:ln>
      </dgm:spPr>
    </dgm:pt>
  </dgm:ptLst>
  <dgm:cxnLst>
    <dgm:cxn modelId="{0009822B-A532-47CC-B466-F77BE834F354}" type="presOf" srcId="{D4FC8CAD-86E3-44DC-B332-EBBD767C11CD}" destId="{F9906652-AC54-4080-BD8B-F029BB93A6D3}" srcOrd="0" destOrd="0" presId="urn:microsoft.com/office/officeart/2008/layout/HexagonCluster"/>
    <dgm:cxn modelId="{1FBD8177-4068-4864-A66A-CF768DB3A808}" srcId="{C6C73C7A-2A26-4A59-83DB-F4C7BB0C55D5}" destId="{066567A7-827E-480E-8AFA-58D9E58BA4E8}" srcOrd="0" destOrd="0" parTransId="{8A986A5C-F028-476E-A85B-718C7A3887EB}" sibTransId="{D4FC8CAD-86E3-44DC-B332-EBBD767C11CD}"/>
    <dgm:cxn modelId="{C385A31F-8570-467B-B36D-1F14006120B3}" type="presOf" srcId="{C6C73C7A-2A26-4A59-83DB-F4C7BB0C55D5}" destId="{92B9E71D-8997-472B-853C-37B8EF206167}" srcOrd="0" destOrd="0" presId="urn:microsoft.com/office/officeart/2008/layout/HexagonCluster"/>
    <dgm:cxn modelId="{36CB2E52-880B-41F4-9E2D-22056F497E9A}" type="presOf" srcId="{066567A7-827E-480E-8AFA-58D9E58BA4E8}" destId="{3272A4F9-AC60-4DF1-8DAC-560B830674A8}" srcOrd="0" destOrd="0" presId="urn:microsoft.com/office/officeart/2008/layout/HexagonCluster"/>
    <dgm:cxn modelId="{D8D4F507-765D-45C2-A4BB-7C46BD9A3003}" type="presParOf" srcId="{92B9E71D-8997-472B-853C-37B8EF206167}" destId="{684D921E-7ABE-4F27-A8B7-B06E395AF689}" srcOrd="0" destOrd="0" presId="urn:microsoft.com/office/officeart/2008/layout/HexagonCluster"/>
    <dgm:cxn modelId="{E67F8A00-6E9C-4E82-9BE0-866695802A25}" type="presParOf" srcId="{684D921E-7ABE-4F27-A8B7-B06E395AF689}" destId="{3272A4F9-AC60-4DF1-8DAC-560B830674A8}" srcOrd="0" destOrd="0" presId="urn:microsoft.com/office/officeart/2008/layout/HexagonCluster"/>
    <dgm:cxn modelId="{FDFCE0D7-FC58-4671-8EEF-24B1D2AA4F9F}" type="presParOf" srcId="{92B9E71D-8997-472B-853C-37B8EF206167}" destId="{03A18C11-B68E-40DB-9193-EC4F4FB5D071}" srcOrd="1" destOrd="0" presId="urn:microsoft.com/office/officeart/2008/layout/HexagonCluster"/>
    <dgm:cxn modelId="{A581618C-1445-45C9-B586-F0951A3F89FE}" type="presParOf" srcId="{03A18C11-B68E-40DB-9193-EC4F4FB5D071}" destId="{1CF40914-5867-441F-8DDB-F139689CF0F3}" srcOrd="0" destOrd="0" presId="urn:microsoft.com/office/officeart/2008/layout/HexagonCluster"/>
    <dgm:cxn modelId="{6F1535B9-CA03-4892-9F09-E2D655437599}" type="presParOf" srcId="{92B9E71D-8997-472B-853C-37B8EF206167}" destId="{7636DD27-8C55-43CA-8887-0F33FB8400BC}" srcOrd="2" destOrd="0" presId="urn:microsoft.com/office/officeart/2008/layout/HexagonCluster"/>
    <dgm:cxn modelId="{B7ED4753-928C-41F6-B7AE-58461B916674}" type="presParOf" srcId="{7636DD27-8C55-43CA-8887-0F33FB8400BC}" destId="{F9906652-AC54-4080-BD8B-F029BB93A6D3}" srcOrd="0" destOrd="0" presId="urn:microsoft.com/office/officeart/2008/layout/HexagonCluster"/>
    <dgm:cxn modelId="{95EC86CA-2A0C-4964-8CC9-181FADA809FF}" type="presParOf" srcId="{92B9E71D-8997-472B-853C-37B8EF206167}" destId="{B5DA3756-2E17-49C8-8056-7E2A579A0B7B}" srcOrd="3" destOrd="0" presId="urn:microsoft.com/office/officeart/2008/layout/HexagonCluster"/>
    <dgm:cxn modelId="{B10E512C-F458-48BE-855B-135341D8F41C}" type="presParOf" srcId="{B5DA3756-2E17-49C8-8056-7E2A579A0B7B}" destId="{8E428F53-8A2E-44CE-8F9B-DDE46766348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E7E55E8-90BE-44F1-8088-7DDF4A1F5FA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D011D38-388B-41AE-9065-C49E787948D2}">
      <dgm:prSet phldrT="[Text]" phldr="1"/>
      <dgm:spPr>
        <a:noFill/>
        <a:ln>
          <a:noFill/>
        </a:ln>
      </dgm:spPr>
      <dgm:t>
        <a:bodyPr/>
        <a:lstStyle/>
        <a:p>
          <a:endParaRPr lang="en-US" dirty="0"/>
        </a:p>
      </dgm:t>
    </dgm:pt>
    <dgm:pt modelId="{675D33D3-E8C4-4DE3-B4CE-8083219AA4CB}" type="parTrans" cxnId="{89649431-F6D2-4F75-B088-7ECFF94440D0}">
      <dgm:prSet/>
      <dgm:spPr/>
      <dgm:t>
        <a:bodyPr/>
        <a:lstStyle/>
        <a:p>
          <a:endParaRPr lang="en-US"/>
        </a:p>
      </dgm:t>
    </dgm:pt>
    <dgm:pt modelId="{3DFD8187-B783-4E6F-83F5-8506CB1F82E3}" type="sibTrans" cxnId="{89649431-F6D2-4F75-B088-7ECFF94440D0}">
      <dgm:prSet/>
      <dgm:spPr>
        <a:blipFill dpi="0" rotWithShape="1">
          <a:blip xmlns:r="http://schemas.openxmlformats.org/officeDocument/2006/relationships" r:embed="rId1"/>
          <a:srcRect/>
          <a:stretch>
            <a:fillRect l="-1514" r="-12486"/>
          </a:stretch>
        </a:blipFill>
      </dgm:spPr>
      <dgm:t>
        <a:bodyPr/>
        <a:lstStyle/>
        <a:p>
          <a:endParaRPr lang="en-US"/>
        </a:p>
      </dgm:t>
    </dgm:pt>
    <dgm:pt modelId="{4DCEFA32-56DE-4E1A-B12A-F292FF9837F6}" type="pres">
      <dgm:prSet presAssocID="{DE7E55E8-90BE-44F1-8088-7DDF4A1F5FA2}" presName="Name0" presStyleCnt="0">
        <dgm:presLayoutVars>
          <dgm:chMax val="21"/>
          <dgm:chPref val="21"/>
        </dgm:presLayoutVars>
      </dgm:prSet>
      <dgm:spPr/>
    </dgm:pt>
    <dgm:pt modelId="{64C485C3-E649-4B03-97C4-D4FD60E2DC2A}" type="pres">
      <dgm:prSet presAssocID="{4D011D38-388B-41AE-9065-C49E787948D2}" presName="text1" presStyleCnt="0"/>
      <dgm:spPr/>
    </dgm:pt>
    <dgm:pt modelId="{080A6EB4-7A3E-4C7B-98FB-24A49F26C682}" type="pres">
      <dgm:prSet presAssocID="{4D011D38-388B-41AE-9065-C49E787948D2}" presName="textRepeatNode" presStyleLbl="alignNode1" presStyleIdx="0" presStyleCnt="1" custLinFactNeighborX="-22257" custLinFactNeighborY="479">
        <dgm:presLayoutVars>
          <dgm:chMax val="0"/>
          <dgm:chPref val="0"/>
          <dgm:bulletEnabled val="1"/>
        </dgm:presLayoutVars>
      </dgm:prSet>
      <dgm:spPr/>
      <dgm:t>
        <a:bodyPr/>
        <a:lstStyle/>
        <a:p>
          <a:endParaRPr lang="en-US"/>
        </a:p>
      </dgm:t>
    </dgm:pt>
    <dgm:pt modelId="{EA475AB5-6CF6-4B45-B993-2129963AB501}" type="pres">
      <dgm:prSet presAssocID="{4D011D38-388B-41AE-9065-C49E787948D2}" presName="textaccent1" presStyleCnt="0"/>
      <dgm:spPr/>
    </dgm:pt>
    <dgm:pt modelId="{A3CE0320-109F-4944-B169-84BF4C83DD2D}" type="pres">
      <dgm:prSet presAssocID="{4D011D38-388B-41AE-9065-C49E787948D2}" presName="accentRepeatNode" presStyleLbl="solidAlignAcc1" presStyleIdx="0" presStyleCnt="2"/>
      <dgm:spPr>
        <a:noFill/>
        <a:ln>
          <a:noFill/>
        </a:ln>
      </dgm:spPr>
    </dgm:pt>
    <dgm:pt modelId="{2C4A57C2-2888-4C85-9F3C-FCA393244C1C}" type="pres">
      <dgm:prSet presAssocID="{3DFD8187-B783-4E6F-83F5-8506CB1F82E3}" presName="image1" presStyleCnt="0"/>
      <dgm:spPr/>
    </dgm:pt>
    <dgm:pt modelId="{D35063D9-F875-4DEE-BFC0-77555F700720}" type="pres">
      <dgm:prSet presAssocID="{3DFD8187-B783-4E6F-83F5-8506CB1F82E3}" presName="imageRepeatNode" presStyleLbl="alignAcc1" presStyleIdx="0" presStyleCnt="1" custLinFactNeighborX="60957" custLinFactNeighborY="53724"/>
      <dgm:spPr/>
      <dgm:t>
        <a:bodyPr/>
        <a:lstStyle/>
        <a:p>
          <a:endParaRPr lang="en-US"/>
        </a:p>
      </dgm:t>
    </dgm:pt>
    <dgm:pt modelId="{E0DB39ED-E04B-4F6C-B04F-D06418404C13}" type="pres">
      <dgm:prSet presAssocID="{3DFD8187-B783-4E6F-83F5-8506CB1F82E3}" presName="imageaccent1" presStyleCnt="0"/>
      <dgm:spPr/>
    </dgm:pt>
    <dgm:pt modelId="{C4AA033E-E392-429C-868E-5C4239C8B4B1}" type="pres">
      <dgm:prSet presAssocID="{3DFD8187-B783-4E6F-83F5-8506CB1F82E3}" presName="accentRepeatNode" presStyleLbl="solidAlignAcc1" presStyleIdx="1" presStyleCnt="2"/>
      <dgm:spPr/>
    </dgm:pt>
  </dgm:ptLst>
  <dgm:cxnLst>
    <dgm:cxn modelId="{78253587-879C-429C-B6F0-11A1F3FF9A74}" type="presOf" srcId="{3DFD8187-B783-4E6F-83F5-8506CB1F82E3}" destId="{D35063D9-F875-4DEE-BFC0-77555F700720}" srcOrd="0" destOrd="0" presId="urn:microsoft.com/office/officeart/2008/layout/HexagonCluster"/>
    <dgm:cxn modelId="{A78513BA-1F05-4285-87E4-92F656B6A0D8}" type="presOf" srcId="{DE7E55E8-90BE-44F1-8088-7DDF4A1F5FA2}" destId="{4DCEFA32-56DE-4E1A-B12A-F292FF9837F6}" srcOrd="0" destOrd="0" presId="urn:microsoft.com/office/officeart/2008/layout/HexagonCluster"/>
    <dgm:cxn modelId="{89649431-F6D2-4F75-B088-7ECFF94440D0}" srcId="{DE7E55E8-90BE-44F1-8088-7DDF4A1F5FA2}" destId="{4D011D38-388B-41AE-9065-C49E787948D2}" srcOrd="0" destOrd="0" parTransId="{675D33D3-E8C4-4DE3-B4CE-8083219AA4CB}" sibTransId="{3DFD8187-B783-4E6F-83F5-8506CB1F82E3}"/>
    <dgm:cxn modelId="{919C4172-7319-473F-A186-E92BE88452B9}" type="presOf" srcId="{4D011D38-388B-41AE-9065-C49E787948D2}" destId="{080A6EB4-7A3E-4C7B-98FB-24A49F26C682}" srcOrd="0" destOrd="0" presId="urn:microsoft.com/office/officeart/2008/layout/HexagonCluster"/>
    <dgm:cxn modelId="{54F01FBC-B5E8-4A57-ACC1-CEDAFCDB52C4}" type="presParOf" srcId="{4DCEFA32-56DE-4E1A-B12A-F292FF9837F6}" destId="{64C485C3-E649-4B03-97C4-D4FD60E2DC2A}" srcOrd="0" destOrd="0" presId="urn:microsoft.com/office/officeart/2008/layout/HexagonCluster"/>
    <dgm:cxn modelId="{B536481F-481F-4E86-879E-7F7F17244A3B}" type="presParOf" srcId="{64C485C3-E649-4B03-97C4-D4FD60E2DC2A}" destId="{080A6EB4-7A3E-4C7B-98FB-24A49F26C682}" srcOrd="0" destOrd="0" presId="urn:microsoft.com/office/officeart/2008/layout/HexagonCluster"/>
    <dgm:cxn modelId="{F5FB1958-DD6B-48EC-8539-93E48789B99A}" type="presParOf" srcId="{4DCEFA32-56DE-4E1A-B12A-F292FF9837F6}" destId="{EA475AB5-6CF6-4B45-B993-2129963AB501}" srcOrd="1" destOrd="0" presId="urn:microsoft.com/office/officeart/2008/layout/HexagonCluster"/>
    <dgm:cxn modelId="{1D9149F9-62A6-471C-82A3-6A6D4E55B34F}" type="presParOf" srcId="{EA475AB5-6CF6-4B45-B993-2129963AB501}" destId="{A3CE0320-109F-4944-B169-84BF4C83DD2D}" srcOrd="0" destOrd="0" presId="urn:microsoft.com/office/officeart/2008/layout/HexagonCluster"/>
    <dgm:cxn modelId="{42DDBBBE-F144-4B77-BBB9-DCE34BA6254E}" type="presParOf" srcId="{4DCEFA32-56DE-4E1A-B12A-F292FF9837F6}" destId="{2C4A57C2-2888-4C85-9F3C-FCA393244C1C}" srcOrd="2" destOrd="0" presId="urn:microsoft.com/office/officeart/2008/layout/HexagonCluster"/>
    <dgm:cxn modelId="{F2335397-3768-4371-BB20-FEFDF71F203F}" type="presParOf" srcId="{2C4A57C2-2888-4C85-9F3C-FCA393244C1C}" destId="{D35063D9-F875-4DEE-BFC0-77555F700720}" srcOrd="0" destOrd="0" presId="urn:microsoft.com/office/officeart/2008/layout/HexagonCluster"/>
    <dgm:cxn modelId="{78112B57-1873-45D5-87D3-CE9BEDC1207F}" type="presParOf" srcId="{4DCEFA32-56DE-4E1A-B12A-F292FF9837F6}" destId="{E0DB39ED-E04B-4F6C-B04F-D06418404C13}" srcOrd="3" destOrd="0" presId="urn:microsoft.com/office/officeart/2008/layout/HexagonCluster"/>
    <dgm:cxn modelId="{C8B59F6B-0A5A-4526-A818-DDACAE6637F7}" type="presParOf" srcId="{E0DB39ED-E04B-4F6C-B04F-D06418404C13}" destId="{C4AA033E-E392-429C-868E-5C4239C8B4B1}"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C33A220-6FA7-48D6-A301-455817D0849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1969C2F-8985-4E16-881C-3371484CA570}">
      <dgm:prSet phldrT="[Text]" phldr="1"/>
      <dgm:spPr>
        <a:noFill/>
        <a:ln>
          <a:noFill/>
        </a:ln>
      </dgm:spPr>
      <dgm:t>
        <a:bodyPr/>
        <a:lstStyle/>
        <a:p>
          <a:endParaRPr lang="en-US" dirty="0"/>
        </a:p>
      </dgm:t>
    </dgm:pt>
    <dgm:pt modelId="{E1F7D135-6187-4725-8D97-D449D7456670}" type="parTrans" cxnId="{6903B055-DCCF-4ACB-9F69-6A4868E75635}">
      <dgm:prSet/>
      <dgm:spPr/>
      <dgm:t>
        <a:bodyPr/>
        <a:lstStyle/>
        <a:p>
          <a:endParaRPr lang="en-US"/>
        </a:p>
      </dgm:t>
    </dgm:pt>
    <dgm:pt modelId="{4BCDFA1E-FC02-44E5-832A-CA3B89E3640C}" type="sibTrans" cxnId="{6903B055-DCCF-4ACB-9F69-6A4868E75635}">
      <dgm:prSet/>
      <dgm:spPr>
        <a:blipFill>
          <a:blip xmlns:r="http://schemas.openxmlformats.org/officeDocument/2006/relationships" r:embed="rId1"/>
          <a:srcRect/>
          <a:stretch>
            <a:fillRect l="-8000" r="-8000"/>
          </a:stretch>
        </a:blipFill>
      </dgm:spPr>
      <dgm:t>
        <a:bodyPr/>
        <a:lstStyle/>
        <a:p>
          <a:endParaRPr lang="en-US"/>
        </a:p>
      </dgm:t>
    </dgm:pt>
    <dgm:pt modelId="{23356284-9566-4E33-87E0-CED186B4906A}" type="pres">
      <dgm:prSet presAssocID="{EC33A220-6FA7-48D6-A301-455817D08491}" presName="Name0" presStyleCnt="0">
        <dgm:presLayoutVars>
          <dgm:chMax val="21"/>
          <dgm:chPref val="21"/>
        </dgm:presLayoutVars>
      </dgm:prSet>
      <dgm:spPr/>
    </dgm:pt>
    <dgm:pt modelId="{DA7689AF-EB4B-4EFB-958F-A030C0CEE172}" type="pres">
      <dgm:prSet presAssocID="{61969C2F-8985-4E16-881C-3371484CA570}" presName="text1" presStyleCnt="0"/>
      <dgm:spPr/>
    </dgm:pt>
    <dgm:pt modelId="{6034A42B-3BEF-4C58-AA66-F680CA6C2075}" type="pres">
      <dgm:prSet presAssocID="{61969C2F-8985-4E16-881C-3371484CA570}" presName="textRepeatNode" presStyleLbl="alignNode1" presStyleIdx="0" presStyleCnt="1" custLinFactNeighborX="-79560" custLinFactNeighborY="-51022">
        <dgm:presLayoutVars>
          <dgm:chMax val="0"/>
          <dgm:chPref val="0"/>
          <dgm:bulletEnabled val="1"/>
        </dgm:presLayoutVars>
      </dgm:prSet>
      <dgm:spPr/>
      <dgm:t>
        <a:bodyPr/>
        <a:lstStyle/>
        <a:p>
          <a:endParaRPr lang="en-US"/>
        </a:p>
      </dgm:t>
    </dgm:pt>
    <dgm:pt modelId="{13413898-5378-45E6-AE0D-30A2A6D1002A}" type="pres">
      <dgm:prSet presAssocID="{61969C2F-8985-4E16-881C-3371484CA570}" presName="textaccent1" presStyleCnt="0"/>
      <dgm:spPr/>
    </dgm:pt>
    <dgm:pt modelId="{1530A23D-544D-4401-AAF3-93D3DCFB7BF1}" type="pres">
      <dgm:prSet presAssocID="{61969C2F-8985-4E16-881C-3371484CA570}" presName="accentRepeatNode" presStyleLbl="solidAlignAcc1" presStyleIdx="0" presStyleCnt="2"/>
      <dgm:spPr>
        <a:noFill/>
        <a:ln>
          <a:noFill/>
        </a:ln>
      </dgm:spPr>
    </dgm:pt>
    <dgm:pt modelId="{800D509F-1CDA-4101-B6B6-65FFE197439B}" type="pres">
      <dgm:prSet presAssocID="{4BCDFA1E-FC02-44E5-832A-CA3B89E3640C}" presName="image1" presStyleCnt="0"/>
      <dgm:spPr/>
    </dgm:pt>
    <dgm:pt modelId="{6CC6DDDB-72B5-48E2-98C2-1555A9F36D4C}" type="pres">
      <dgm:prSet presAssocID="{4BCDFA1E-FC02-44E5-832A-CA3B89E3640C}" presName="imageRepeatNode" presStyleLbl="alignAcc1" presStyleIdx="0" presStyleCnt="1" custLinFactX="-15256" custLinFactNeighborX="-100000" custLinFactNeighborY="-71885"/>
      <dgm:spPr/>
      <dgm:t>
        <a:bodyPr/>
        <a:lstStyle/>
        <a:p>
          <a:endParaRPr lang="en-US"/>
        </a:p>
      </dgm:t>
    </dgm:pt>
    <dgm:pt modelId="{713CCFEB-4938-44E9-B572-4DA54D034BDD}" type="pres">
      <dgm:prSet presAssocID="{4BCDFA1E-FC02-44E5-832A-CA3B89E3640C}" presName="imageaccent1" presStyleCnt="0"/>
      <dgm:spPr/>
    </dgm:pt>
    <dgm:pt modelId="{5F89F48A-6F33-4260-8AED-DAFE409BD52D}" type="pres">
      <dgm:prSet presAssocID="{4BCDFA1E-FC02-44E5-832A-CA3B89E3640C}" presName="accentRepeatNode" presStyleLbl="solidAlignAcc1" presStyleIdx="1" presStyleCnt="2" custLinFactX="5783" custLinFactNeighborX="100000" custLinFactNeighborY="68647"/>
      <dgm:spPr>
        <a:solidFill>
          <a:srgbClr val="1F6297"/>
        </a:solidFill>
        <a:ln>
          <a:solidFill>
            <a:srgbClr val="EA3627"/>
          </a:solidFill>
        </a:ln>
      </dgm:spPr>
    </dgm:pt>
  </dgm:ptLst>
  <dgm:cxnLst>
    <dgm:cxn modelId="{50D390C8-AA84-4345-A059-C0572A853884}" type="presOf" srcId="{EC33A220-6FA7-48D6-A301-455817D08491}" destId="{23356284-9566-4E33-87E0-CED186B4906A}" srcOrd="0" destOrd="0" presId="urn:microsoft.com/office/officeart/2008/layout/HexagonCluster"/>
    <dgm:cxn modelId="{9FB90C94-65F3-4AEA-815D-B9ACE66FA250}" type="presOf" srcId="{61969C2F-8985-4E16-881C-3371484CA570}" destId="{6034A42B-3BEF-4C58-AA66-F680CA6C2075}" srcOrd="0" destOrd="0" presId="urn:microsoft.com/office/officeart/2008/layout/HexagonCluster"/>
    <dgm:cxn modelId="{6903B055-DCCF-4ACB-9F69-6A4868E75635}" srcId="{EC33A220-6FA7-48D6-A301-455817D08491}" destId="{61969C2F-8985-4E16-881C-3371484CA570}" srcOrd="0" destOrd="0" parTransId="{E1F7D135-6187-4725-8D97-D449D7456670}" sibTransId="{4BCDFA1E-FC02-44E5-832A-CA3B89E3640C}"/>
    <dgm:cxn modelId="{BE1E9013-0FB3-4A8C-8394-9600BB05E02C}" type="presOf" srcId="{4BCDFA1E-FC02-44E5-832A-CA3B89E3640C}" destId="{6CC6DDDB-72B5-48E2-98C2-1555A9F36D4C}" srcOrd="0" destOrd="0" presId="urn:microsoft.com/office/officeart/2008/layout/HexagonCluster"/>
    <dgm:cxn modelId="{12B6EA92-614E-4150-9E61-8CD3DBC97572}" type="presParOf" srcId="{23356284-9566-4E33-87E0-CED186B4906A}" destId="{DA7689AF-EB4B-4EFB-958F-A030C0CEE172}" srcOrd="0" destOrd="0" presId="urn:microsoft.com/office/officeart/2008/layout/HexagonCluster"/>
    <dgm:cxn modelId="{F72C7DED-B38C-43A4-80C7-4E4C740D0443}" type="presParOf" srcId="{DA7689AF-EB4B-4EFB-958F-A030C0CEE172}" destId="{6034A42B-3BEF-4C58-AA66-F680CA6C2075}" srcOrd="0" destOrd="0" presId="urn:microsoft.com/office/officeart/2008/layout/HexagonCluster"/>
    <dgm:cxn modelId="{C5BA5E87-4049-42AE-AC33-AB9148608564}" type="presParOf" srcId="{23356284-9566-4E33-87E0-CED186B4906A}" destId="{13413898-5378-45E6-AE0D-30A2A6D1002A}" srcOrd="1" destOrd="0" presId="urn:microsoft.com/office/officeart/2008/layout/HexagonCluster"/>
    <dgm:cxn modelId="{03E7AB19-2CE0-4277-9FC0-75743257F8D4}" type="presParOf" srcId="{13413898-5378-45E6-AE0D-30A2A6D1002A}" destId="{1530A23D-544D-4401-AAF3-93D3DCFB7BF1}" srcOrd="0" destOrd="0" presId="urn:microsoft.com/office/officeart/2008/layout/HexagonCluster"/>
    <dgm:cxn modelId="{B6B7E540-887D-44D9-B161-9A365409D8A1}" type="presParOf" srcId="{23356284-9566-4E33-87E0-CED186B4906A}" destId="{800D509F-1CDA-4101-B6B6-65FFE197439B}" srcOrd="2" destOrd="0" presId="urn:microsoft.com/office/officeart/2008/layout/HexagonCluster"/>
    <dgm:cxn modelId="{4B100E51-F8DE-42FF-917B-7F3136D0857F}" type="presParOf" srcId="{800D509F-1CDA-4101-B6B6-65FFE197439B}" destId="{6CC6DDDB-72B5-48E2-98C2-1555A9F36D4C}" srcOrd="0" destOrd="0" presId="urn:microsoft.com/office/officeart/2008/layout/HexagonCluster"/>
    <dgm:cxn modelId="{866717B6-4DF7-449E-9B92-5CB35E231016}" type="presParOf" srcId="{23356284-9566-4E33-87E0-CED186B4906A}" destId="{713CCFEB-4938-44E9-B572-4DA54D034BDD}" srcOrd="3" destOrd="0" presId="urn:microsoft.com/office/officeart/2008/layout/HexagonCluster"/>
    <dgm:cxn modelId="{945CEA44-804B-4007-8587-348118DECD89}" type="presParOf" srcId="{713CCFEB-4938-44E9-B572-4DA54D034BDD}" destId="{5F89F48A-6F33-4260-8AED-DAFE409BD52D}"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5FA9ACD-8E63-4BC9-B985-093412CFD19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B74FD8B-4032-4439-A9D8-590AC3A39CF6}">
      <dgm:prSet phldrT="[Text]" phldr="1"/>
      <dgm:spPr>
        <a:noFill/>
        <a:ln>
          <a:noFill/>
        </a:ln>
      </dgm:spPr>
      <dgm:t>
        <a:bodyPr/>
        <a:lstStyle/>
        <a:p>
          <a:endParaRPr lang="en-US" dirty="0"/>
        </a:p>
      </dgm:t>
    </dgm:pt>
    <dgm:pt modelId="{B161A216-A1A4-41F1-8AF0-7157A3530995}" type="parTrans" cxnId="{23C7CD82-24AD-4239-85CE-5C283B890631}">
      <dgm:prSet/>
      <dgm:spPr/>
      <dgm:t>
        <a:bodyPr/>
        <a:lstStyle/>
        <a:p>
          <a:endParaRPr lang="en-US"/>
        </a:p>
      </dgm:t>
    </dgm:pt>
    <dgm:pt modelId="{2B923AB7-FAA3-4E6F-B5F3-068C6F64C364}" type="sibTrans" cxnId="{23C7CD82-24AD-4239-85CE-5C283B89063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US"/>
        </a:p>
      </dgm:t>
      <dgm:extLst>
        <a:ext uri="{E40237B7-FDA0-4F09-8148-C483321AD2D9}">
          <dgm14:cNvPr xmlns:dgm14="http://schemas.microsoft.com/office/drawing/2010/diagram" id="0" name="" descr="http://www.carbertesting.com/services/Cold%20Cutting%20Web%20Photo.jpg"/>
        </a:ext>
      </dgm:extLst>
    </dgm:pt>
    <dgm:pt modelId="{2DA70935-413B-4694-B833-E3C13A9EF8A0}" type="pres">
      <dgm:prSet presAssocID="{55FA9ACD-8E63-4BC9-B985-093412CFD193}" presName="Name0" presStyleCnt="0">
        <dgm:presLayoutVars>
          <dgm:chMax val="21"/>
          <dgm:chPref val="21"/>
        </dgm:presLayoutVars>
      </dgm:prSet>
      <dgm:spPr/>
    </dgm:pt>
    <dgm:pt modelId="{A2B6E69D-364E-4E2F-ACA7-8B629A123A9A}" type="pres">
      <dgm:prSet presAssocID="{9B74FD8B-4032-4439-A9D8-590AC3A39CF6}" presName="text1" presStyleCnt="0"/>
      <dgm:spPr/>
    </dgm:pt>
    <dgm:pt modelId="{5E37277E-3CAA-414F-8B7E-CDE3A0649EAF}" type="pres">
      <dgm:prSet presAssocID="{9B74FD8B-4032-4439-A9D8-590AC3A39CF6}" presName="textRepeatNode" presStyleLbl="alignNode1" presStyleIdx="0" presStyleCnt="1" custLinFactNeighborX="-62279" custLinFactNeighborY="-46003">
        <dgm:presLayoutVars>
          <dgm:chMax val="0"/>
          <dgm:chPref val="0"/>
          <dgm:bulletEnabled val="1"/>
        </dgm:presLayoutVars>
      </dgm:prSet>
      <dgm:spPr/>
      <dgm:t>
        <a:bodyPr/>
        <a:lstStyle/>
        <a:p>
          <a:endParaRPr lang="en-US"/>
        </a:p>
      </dgm:t>
    </dgm:pt>
    <dgm:pt modelId="{19740C54-46E1-432C-A71A-0C20FF706699}" type="pres">
      <dgm:prSet presAssocID="{9B74FD8B-4032-4439-A9D8-590AC3A39CF6}" presName="textaccent1" presStyleCnt="0"/>
      <dgm:spPr/>
    </dgm:pt>
    <dgm:pt modelId="{7710B416-787A-4737-9173-A461FC221F1C}" type="pres">
      <dgm:prSet presAssocID="{9B74FD8B-4032-4439-A9D8-590AC3A39CF6}" presName="accentRepeatNode" presStyleLbl="solidAlignAcc1" presStyleIdx="0" presStyleCnt="2" custScaleX="79991" custScaleY="84319" custLinFactX="386473" custLinFactY="-343733" custLinFactNeighborX="400000" custLinFactNeighborY="-400000"/>
      <dgm:spPr>
        <a:solidFill>
          <a:srgbClr val="1F6297"/>
        </a:solidFill>
        <a:ln>
          <a:solidFill>
            <a:srgbClr val="EA3627"/>
          </a:solidFill>
        </a:ln>
      </dgm:spPr>
    </dgm:pt>
    <dgm:pt modelId="{2C182F36-A79D-47A7-B809-07833E4B8404}" type="pres">
      <dgm:prSet presAssocID="{2B923AB7-FAA3-4E6F-B5F3-068C6F64C364}" presName="image1" presStyleCnt="0"/>
      <dgm:spPr/>
    </dgm:pt>
    <dgm:pt modelId="{CE39FC26-821D-405E-93B3-C91AB1A2FA20}" type="pres">
      <dgm:prSet presAssocID="{2B923AB7-FAA3-4E6F-B5F3-068C6F64C364}" presName="imageRepeatNode" presStyleLbl="alignAcc1" presStyleIdx="0" presStyleCnt="1" custScaleX="81519" custScaleY="78705" custLinFactNeighborX="18206" custLinFactNeighborY="1172"/>
      <dgm:spPr/>
      <dgm:t>
        <a:bodyPr/>
        <a:lstStyle/>
        <a:p>
          <a:endParaRPr lang="en-US"/>
        </a:p>
      </dgm:t>
    </dgm:pt>
    <dgm:pt modelId="{81370127-A304-48D7-871B-A230BF5FEEB6}" type="pres">
      <dgm:prSet presAssocID="{2B923AB7-FAA3-4E6F-B5F3-068C6F64C364}" presName="imageaccent1" presStyleCnt="0"/>
      <dgm:spPr/>
    </dgm:pt>
    <dgm:pt modelId="{7EE4023A-6DFE-41AC-85CB-44BC71A64221}" type="pres">
      <dgm:prSet presAssocID="{2B923AB7-FAA3-4E6F-B5F3-068C6F64C364}" presName="accentRepeatNode" presStyleLbl="solidAlignAcc1" presStyleIdx="1" presStyleCnt="2" custScaleX="73628" custScaleY="69737" custLinFactX="-200000" custLinFactY="-190439" custLinFactNeighborX="-227232" custLinFactNeighborY="-200000"/>
      <dgm:spPr>
        <a:solidFill>
          <a:srgbClr val="1F6297"/>
        </a:solidFill>
        <a:ln>
          <a:solidFill>
            <a:srgbClr val="EA3627"/>
          </a:solidFill>
        </a:ln>
      </dgm:spPr>
    </dgm:pt>
  </dgm:ptLst>
  <dgm:cxnLst>
    <dgm:cxn modelId="{D57A0846-AA5E-48DA-8044-BDA4FB8C196F}" type="presOf" srcId="{55FA9ACD-8E63-4BC9-B985-093412CFD193}" destId="{2DA70935-413B-4694-B833-E3C13A9EF8A0}" srcOrd="0" destOrd="0" presId="urn:microsoft.com/office/officeart/2008/layout/HexagonCluster"/>
    <dgm:cxn modelId="{15E2EBC5-B019-4DBB-B8A1-EAFDD4DFC7A9}" type="presOf" srcId="{9B74FD8B-4032-4439-A9D8-590AC3A39CF6}" destId="{5E37277E-3CAA-414F-8B7E-CDE3A0649EAF}" srcOrd="0" destOrd="0" presId="urn:microsoft.com/office/officeart/2008/layout/HexagonCluster"/>
    <dgm:cxn modelId="{2103728E-2E80-406C-940F-CCCD24C8C778}" type="presOf" srcId="{2B923AB7-FAA3-4E6F-B5F3-068C6F64C364}" destId="{CE39FC26-821D-405E-93B3-C91AB1A2FA20}" srcOrd="0" destOrd="0" presId="urn:microsoft.com/office/officeart/2008/layout/HexagonCluster"/>
    <dgm:cxn modelId="{23C7CD82-24AD-4239-85CE-5C283B890631}" srcId="{55FA9ACD-8E63-4BC9-B985-093412CFD193}" destId="{9B74FD8B-4032-4439-A9D8-590AC3A39CF6}" srcOrd="0" destOrd="0" parTransId="{B161A216-A1A4-41F1-8AF0-7157A3530995}" sibTransId="{2B923AB7-FAA3-4E6F-B5F3-068C6F64C364}"/>
    <dgm:cxn modelId="{064522DD-93CB-4298-BFC6-B09745343609}" type="presParOf" srcId="{2DA70935-413B-4694-B833-E3C13A9EF8A0}" destId="{A2B6E69D-364E-4E2F-ACA7-8B629A123A9A}" srcOrd="0" destOrd="0" presId="urn:microsoft.com/office/officeart/2008/layout/HexagonCluster"/>
    <dgm:cxn modelId="{87925217-B82C-47FB-BACE-4AF4646B7F81}" type="presParOf" srcId="{A2B6E69D-364E-4E2F-ACA7-8B629A123A9A}" destId="{5E37277E-3CAA-414F-8B7E-CDE3A0649EAF}" srcOrd="0" destOrd="0" presId="urn:microsoft.com/office/officeart/2008/layout/HexagonCluster"/>
    <dgm:cxn modelId="{F8D53BA0-F94A-46D2-A4FA-F043809CC04A}" type="presParOf" srcId="{2DA70935-413B-4694-B833-E3C13A9EF8A0}" destId="{19740C54-46E1-432C-A71A-0C20FF706699}" srcOrd="1" destOrd="0" presId="urn:microsoft.com/office/officeart/2008/layout/HexagonCluster"/>
    <dgm:cxn modelId="{0D6D7CDD-FA9E-4AD6-B36A-C0C8FFA0A052}" type="presParOf" srcId="{19740C54-46E1-432C-A71A-0C20FF706699}" destId="{7710B416-787A-4737-9173-A461FC221F1C}" srcOrd="0" destOrd="0" presId="urn:microsoft.com/office/officeart/2008/layout/HexagonCluster"/>
    <dgm:cxn modelId="{A401856C-F2B4-40AC-A4AB-AEAC5A0B865B}" type="presParOf" srcId="{2DA70935-413B-4694-B833-E3C13A9EF8A0}" destId="{2C182F36-A79D-47A7-B809-07833E4B8404}" srcOrd="2" destOrd="0" presId="urn:microsoft.com/office/officeart/2008/layout/HexagonCluster"/>
    <dgm:cxn modelId="{FECC70F0-0F8F-43FA-807A-195490142A2D}" type="presParOf" srcId="{2C182F36-A79D-47A7-B809-07833E4B8404}" destId="{CE39FC26-821D-405E-93B3-C91AB1A2FA20}" srcOrd="0" destOrd="0" presId="urn:microsoft.com/office/officeart/2008/layout/HexagonCluster"/>
    <dgm:cxn modelId="{0D77D9D8-F31F-4063-BA46-1ED5E2286E34}" type="presParOf" srcId="{2DA70935-413B-4694-B833-E3C13A9EF8A0}" destId="{81370127-A304-48D7-871B-A230BF5FEEB6}" srcOrd="3" destOrd="0" presId="urn:microsoft.com/office/officeart/2008/layout/HexagonCluster"/>
    <dgm:cxn modelId="{347EE541-62FA-49BA-9823-25BDC473658E}" type="presParOf" srcId="{81370127-A304-48D7-871B-A230BF5FEEB6}" destId="{7EE4023A-6DFE-41AC-85CB-44BC71A64221}"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E0FFC98-E7CD-4B68-A64D-3A12747F453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FB22750-F782-42EB-A5FC-87E634DDE873}">
      <dgm:prSet phldrT="[Text]" phldr="1"/>
      <dgm:spPr>
        <a:noFill/>
        <a:ln>
          <a:noFill/>
        </a:ln>
      </dgm:spPr>
      <dgm:t>
        <a:bodyPr/>
        <a:lstStyle/>
        <a:p>
          <a:endParaRPr lang="en-US" dirty="0"/>
        </a:p>
      </dgm:t>
    </dgm:pt>
    <dgm:pt modelId="{43DCB02F-D44D-4272-ABDF-FF4DA4EE3403}" type="parTrans" cxnId="{39BA4F2B-617E-4695-BBBA-FB7D72F5120F}">
      <dgm:prSet/>
      <dgm:spPr/>
      <dgm:t>
        <a:bodyPr/>
        <a:lstStyle/>
        <a:p>
          <a:endParaRPr lang="en-US"/>
        </a:p>
      </dgm:t>
    </dgm:pt>
    <dgm:pt modelId="{66E126EF-82A6-449B-A287-9D6254834917}" type="sibTrans" cxnId="{39BA4F2B-617E-4695-BBBA-FB7D72F5120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en-US"/>
        </a:p>
      </dgm:t>
      <dgm:extLst>
        <a:ext uri="{E40237B7-FDA0-4F09-8148-C483321AD2D9}">
          <dgm14:cNvPr xmlns:dgm14="http://schemas.microsoft.com/office/drawing/2010/diagram" id="0" name="" descr="http://4.imimg.com/data4/SF/RA/MY-3908668/industrial-boiler-cleaning-services-for-power-plant-500x500.jpg"/>
        </a:ext>
      </dgm:extLst>
    </dgm:pt>
    <dgm:pt modelId="{76FC68F1-3004-4C33-BAC1-E583794156EE}" type="pres">
      <dgm:prSet presAssocID="{4E0FFC98-E7CD-4B68-A64D-3A12747F4532}" presName="Name0" presStyleCnt="0">
        <dgm:presLayoutVars>
          <dgm:chMax val="21"/>
          <dgm:chPref val="21"/>
        </dgm:presLayoutVars>
      </dgm:prSet>
      <dgm:spPr/>
    </dgm:pt>
    <dgm:pt modelId="{3F4B3FD8-26AF-4768-82CB-C9773C94E2D1}" type="pres">
      <dgm:prSet presAssocID="{9FB22750-F782-42EB-A5FC-87E634DDE873}" presName="text1" presStyleCnt="0"/>
      <dgm:spPr/>
    </dgm:pt>
    <dgm:pt modelId="{FE65842C-3049-4505-ACFE-78ABE72B88E4}" type="pres">
      <dgm:prSet presAssocID="{9FB22750-F782-42EB-A5FC-87E634DDE873}" presName="textRepeatNode" presStyleLbl="alignNode1" presStyleIdx="0" presStyleCnt="1" custLinFactNeighborX="-87263" custLinFactNeighborY="-44589">
        <dgm:presLayoutVars>
          <dgm:chMax val="0"/>
          <dgm:chPref val="0"/>
          <dgm:bulletEnabled val="1"/>
        </dgm:presLayoutVars>
      </dgm:prSet>
      <dgm:spPr/>
      <dgm:t>
        <a:bodyPr/>
        <a:lstStyle/>
        <a:p>
          <a:endParaRPr lang="en-US"/>
        </a:p>
      </dgm:t>
    </dgm:pt>
    <dgm:pt modelId="{D054D919-17F7-4EB2-B081-CDBA57F0D3C0}" type="pres">
      <dgm:prSet presAssocID="{9FB22750-F782-42EB-A5FC-87E634DDE873}" presName="textaccent1" presStyleCnt="0"/>
      <dgm:spPr/>
    </dgm:pt>
    <dgm:pt modelId="{C7F2A9FA-CA67-49CD-A745-5CCAF1DB222C}" type="pres">
      <dgm:prSet presAssocID="{9FB22750-F782-42EB-A5FC-87E634DDE873}" presName="accentRepeatNode" presStyleLbl="solidAlignAcc1" presStyleIdx="0" presStyleCnt="2" custLinFactY="-100000" custLinFactNeighborX="6753" custLinFactNeighborY="-163470"/>
      <dgm:spPr>
        <a:noFill/>
        <a:ln>
          <a:noFill/>
        </a:ln>
      </dgm:spPr>
    </dgm:pt>
    <dgm:pt modelId="{9361D263-9451-4151-B911-0F9479EFCEA1}" type="pres">
      <dgm:prSet presAssocID="{66E126EF-82A6-449B-A287-9D6254834917}" presName="image1" presStyleCnt="0"/>
      <dgm:spPr/>
    </dgm:pt>
    <dgm:pt modelId="{41023F9F-81C1-4F86-866E-71DCB545DB93}" type="pres">
      <dgm:prSet presAssocID="{66E126EF-82A6-449B-A287-9D6254834917}" presName="imageRepeatNode" presStyleLbl="alignAcc1" presStyleIdx="0" presStyleCnt="1" custScaleX="110660" custScaleY="111424" custLinFactNeighborX="4123" custLinFactNeighborY="7036"/>
      <dgm:spPr/>
      <dgm:t>
        <a:bodyPr/>
        <a:lstStyle/>
        <a:p>
          <a:endParaRPr lang="en-US"/>
        </a:p>
      </dgm:t>
    </dgm:pt>
    <dgm:pt modelId="{464B6ED3-1122-48E5-975D-AA4A9438A3E6}" type="pres">
      <dgm:prSet presAssocID="{66E126EF-82A6-449B-A287-9D6254834917}" presName="imageaccent1" presStyleCnt="0"/>
      <dgm:spPr/>
    </dgm:pt>
    <dgm:pt modelId="{DC59E468-0EEE-4F8C-A317-4ABA918C31CB}" type="pres">
      <dgm:prSet presAssocID="{66E126EF-82A6-449B-A287-9D6254834917}" presName="accentRepeatNode" presStyleLbl="solidAlignAcc1" presStyleIdx="1" presStyleCnt="2" custScaleX="92342" custScaleY="97557" custLinFactX="300000" custLinFactY="-100000" custLinFactNeighborX="396941" custLinFactNeighborY="-162507"/>
      <dgm:spPr>
        <a:solidFill>
          <a:srgbClr val="1F6297"/>
        </a:solidFill>
        <a:ln>
          <a:solidFill>
            <a:srgbClr val="EA3627"/>
          </a:solidFill>
        </a:ln>
      </dgm:spPr>
    </dgm:pt>
  </dgm:ptLst>
  <dgm:cxnLst>
    <dgm:cxn modelId="{163D6CEC-4242-47E9-A4B7-70FD5824BD12}" type="presOf" srcId="{66E126EF-82A6-449B-A287-9D6254834917}" destId="{41023F9F-81C1-4F86-866E-71DCB545DB93}" srcOrd="0" destOrd="0" presId="urn:microsoft.com/office/officeart/2008/layout/HexagonCluster"/>
    <dgm:cxn modelId="{614A8DB0-A42C-4B22-9154-C5AB6D9D9399}" type="presOf" srcId="{4E0FFC98-E7CD-4B68-A64D-3A12747F4532}" destId="{76FC68F1-3004-4C33-BAC1-E583794156EE}" srcOrd="0" destOrd="0" presId="urn:microsoft.com/office/officeart/2008/layout/HexagonCluster"/>
    <dgm:cxn modelId="{39BA4F2B-617E-4695-BBBA-FB7D72F5120F}" srcId="{4E0FFC98-E7CD-4B68-A64D-3A12747F4532}" destId="{9FB22750-F782-42EB-A5FC-87E634DDE873}" srcOrd="0" destOrd="0" parTransId="{43DCB02F-D44D-4272-ABDF-FF4DA4EE3403}" sibTransId="{66E126EF-82A6-449B-A287-9D6254834917}"/>
    <dgm:cxn modelId="{748A3AF9-D98A-47F6-B3D2-6EFDD1E062DD}" type="presOf" srcId="{9FB22750-F782-42EB-A5FC-87E634DDE873}" destId="{FE65842C-3049-4505-ACFE-78ABE72B88E4}" srcOrd="0" destOrd="0" presId="urn:microsoft.com/office/officeart/2008/layout/HexagonCluster"/>
    <dgm:cxn modelId="{45EF88E3-0CC5-4F8A-A681-75700124E029}" type="presParOf" srcId="{76FC68F1-3004-4C33-BAC1-E583794156EE}" destId="{3F4B3FD8-26AF-4768-82CB-C9773C94E2D1}" srcOrd="0" destOrd="0" presId="urn:microsoft.com/office/officeart/2008/layout/HexagonCluster"/>
    <dgm:cxn modelId="{1EF97102-A74A-4B9A-B2C5-6A3B829E5858}" type="presParOf" srcId="{3F4B3FD8-26AF-4768-82CB-C9773C94E2D1}" destId="{FE65842C-3049-4505-ACFE-78ABE72B88E4}" srcOrd="0" destOrd="0" presId="urn:microsoft.com/office/officeart/2008/layout/HexagonCluster"/>
    <dgm:cxn modelId="{96E63042-76F0-4B00-98C9-19E56C39292E}" type="presParOf" srcId="{76FC68F1-3004-4C33-BAC1-E583794156EE}" destId="{D054D919-17F7-4EB2-B081-CDBA57F0D3C0}" srcOrd="1" destOrd="0" presId="urn:microsoft.com/office/officeart/2008/layout/HexagonCluster"/>
    <dgm:cxn modelId="{4461EA9D-A902-4C89-8457-B5AAF31F7EDA}" type="presParOf" srcId="{D054D919-17F7-4EB2-B081-CDBA57F0D3C0}" destId="{C7F2A9FA-CA67-49CD-A745-5CCAF1DB222C}" srcOrd="0" destOrd="0" presId="urn:microsoft.com/office/officeart/2008/layout/HexagonCluster"/>
    <dgm:cxn modelId="{DF23CF96-7659-46D6-A3E4-B61717203746}" type="presParOf" srcId="{76FC68F1-3004-4C33-BAC1-E583794156EE}" destId="{9361D263-9451-4151-B911-0F9479EFCEA1}" srcOrd="2" destOrd="0" presId="urn:microsoft.com/office/officeart/2008/layout/HexagonCluster"/>
    <dgm:cxn modelId="{8E669A87-92A7-47B2-9939-ADBAF0B6D66B}" type="presParOf" srcId="{9361D263-9451-4151-B911-0F9479EFCEA1}" destId="{41023F9F-81C1-4F86-866E-71DCB545DB93}" srcOrd="0" destOrd="0" presId="urn:microsoft.com/office/officeart/2008/layout/HexagonCluster"/>
    <dgm:cxn modelId="{DBE6E72C-6EBA-42FE-A07E-C856B853AF6E}" type="presParOf" srcId="{76FC68F1-3004-4C33-BAC1-E583794156EE}" destId="{464B6ED3-1122-48E5-975D-AA4A9438A3E6}" srcOrd="3" destOrd="0" presId="urn:microsoft.com/office/officeart/2008/layout/HexagonCluster"/>
    <dgm:cxn modelId="{F421706F-6CB5-46CD-9D16-633348DBB565}" type="presParOf" srcId="{464B6ED3-1122-48E5-975D-AA4A9438A3E6}" destId="{DC59E468-0EEE-4F8C-A317-4ABA918C31CB}" srcOrd="0" destOrd="0" presId="urn:microsoft.com/office/officeart/2008/layout/HexagonCluster"/>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A7B3FC-2D6C-4DF9-ADBB-38EC5FA9232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5984962-FFDE-4FEF-92F1-752AF4B547B7}">
      <dgm:prSet phldrT="[Text]" phldr="1"/>
      <dgm:spPr>
        <a:noFill/>
        <a:ln>
          <a:noFill/>
        </a:ln>
      </dgm:spPr>
      <dgm:t>
        <a:bodyPr/>
        <a:lstStyle/>
        <a:p>
          <a:endParaRPr lang="en-US" dirty="0"/>
        </a:p>
      </dgm:t>
    </dgm:pt>
    <dgm:pt modelId="{0C8D8811-1AD8-4EA4-98DF-48AD972F4AF7}" type="parTrans" cxnId="{A7F14B48-A28E-4B85-AC90-6A92876BE23C}">
      <dgm:prSet/>
      <dgm:spPr/>
      <dgm:t>
        <a:bodyPr/>
        <a:lstStyle/>
        <a:p>
          <a:endParaRPr lang="en-US"/>
        </a:p>
      </dgm:t>
    </dgm:pt>
    <dgm:pt modelId="{2A2E502B-D016-4D36-B2B9-FC7A8E97674A}" type="sibTrans" cxnId="{A7F14B48-A28E-4B85-AC90-6A92876BE23C}">
      <dgm:prSet/>
      <dgm:spPr>
        <a:blipFill>
          <a:blip xmlns:r="http://schemas.openxmlformats.org/officeDocument/2006/relationships" r:embed="rId1" cstate="print"/>
          <a:srcRect/>
          <a:stretch>
            <a:fillRect t="-10000" b="-10000"/>
          </a:stretch>
        </a:blipFill>
        <a:ln>
          <a:solidFill>
            <a:srgbClr val="EA3627"/>
          </a:solidFill>
        </a:ln>
      </dgm:spPr>
      <dgm:t>
        <a:bodyPr/>
        <a:lstStyle/>
        <a:p>
          <a:endParaRPr lang="en-US"/>
        </a:p>
      </dgm:t>
      <dgm:extLst>
        <a:ext uri="{E40237B7-FDA0-4F09-8148-C483321AD2D9}">
          <dgm14:cNvPr xmlns:dgm14="http://schemas.microsoft.com/office/drawing/2010/diagram" id="0" name="" descr="5.JPG"/>
        </a:ext>
      </dgm:extLst>
    </dgm:pt>
    <dgm:pt modelId="{FCE9F195-D5B9-4282-A056-4A88DC3A0DA5}" type="pres">
      <dgm:prSet presAssocID="{6BA7B3FC-2D6C-4DF9-ADBB-38EC5FA92322}" presName="Name0" presStyleCnt="0">
        <dgm:presLayoutVars>
          <dgm:chMax val="21"/>
          <dgm:chPref val="21"/>
        </dgm:presLayoutVars>
      </dgm:prSet>
      <dgm:spPr/>
    </dgm:pt>
    <dgm:pt modelId="{9595D662-270B-4B9C-97A0-19624960F150}" type="pres">
      <dgm:prSet presAssocID="{95984962-FFDE-4FEF-92F1-752AF4B547B7}" presName="text1" presStyleCnt="0"/>
      <dgm:spPr/>
    </dgm:pt>
    <dgm:pt modelId="{EE77B8B7-88A0-47BB-A1ED-EB00FF7BA8B8}" type="pres">
      <dgm:prSet presAssocID="{95984962-FFDE-4FEF-92F1-752AF4B547B7}" presName="textRepeatNode" presStyleLbl="alignNode1" presStyleIdx="0" presStyleCnt="1" custLinFactNeighborX="-84361" custLinFactNeighborY="-51231">
        <dgm:presLayoutVars>
          <dgm:chMax val="0"/>
          <dgm:chPref val="0"/>
          <dgm:bulletEnabled val="1"/>
        </dgm:presLayoutVars>
      </dgm:prSet>
      <dgm:spPr/>
      <dgm:t>
        <a:bodyPr/>
        <a:lstStyle/>
        <a:p>
          <a:endParaRPr lang="en-US"/>
        </a:p>
      </dgm:t>
    </dgm:pt>
    <dgm:pt modelId="{F896257B-E56F-48BC-A796-55E1A46AAE68}" type="pres">
      <dgm:prSet presAssocID="{95984962-FFDE-4FEF-92F1-752AF4B547B7}" presName="textaccent1" presStyleCnt="0"/>
      <dgm:spPr/>
    </dgm:pt>
    <dgm:pt modelId="{4D67F584-D539-4972-A15D-64BB9986FC1B}" type="pres">
      <dgm:prSet presAssocID="{95984962-FFDE-4FEF-92F1-752AF4B547B7}" presName="accentRepeatNode" presStyleLbl="solidAlignAcc1" presStyleIdx="0" presStyleCnt="2"/>
      <dgm:spPr>
        <a:noFill/>
        <a:ln>
          <a:noFill/>
        </a:ln>
      </dgm:spPr>
    </dgm:pt>
    <dgm:pt modelId="{3EA658E8-E5E1-4457-BD16-8272A3A63C97}" type="pres">
      <dgm:prSet presAssocID="{2A2E502B-D016-4D36-B2B9-FC7A8E97674A}" presName="image1" presStyleCnt="0"/>
      <dgm:spPr/>
    </dgm:pt>
    <dgm:pt modelId="{A183172E-A6A8-4E83-8C42-81C31A0A42F7}" type="pres">
      <dgm:prSet presAssocID="{2A2E502B-D016-4D36-B2B9-FC7A8E97674A}" presName="imageRepeatNode" presStyleLbl="alignAcc1" presStyleIdx="0" presStyleCnt="1" custLinFactNeighborX="884" custLinFactNeighborY="2560"/>
      <dgm:spPr/>
      <dgm:t>
        <a:bodyPr/>
        <a:lstStyle/>
        <a:p>
          <a:endParaRPr lang="en-US"/>
        </a:p>
      </dgm:t>
    </dgm:pt>
    <dgm:pt modelId="{11486AEB-5EFA-4971-99E9-C0BB57DBBB79}" type="pres">
      <dgm:prSet presAssocID="{2A2E502B-D016-4D36-B2B9-FC7A8E97674A}" presName="imageaccent1" presStyleCnt="0"/>
      <dgm:spPr/>
    </dgm:pt>
    <dgm:pt modelId="{86295FD5-C2A6-4AA0-808B-673CDB475C81}" type="pres">
      <dgm:prSet presAssocID="{2A2E502B-D016-4D36-B2B9-FC7A8E97674A}" presName="accentRepeatNode" presStyleLbl="solidAlignAcc1" presStyleIdx="1" presStyleCnt="2" custLinFactX="-200000" custLinFactY="57676" custLinFactNeighborX="-200682" custLinFactNeighborY="100000"/>
      <dgm:spPr>
        <a:solidFill>
          <a:srgbClr val="25689D"/>
        </a:solidFill>
        <a:ln>
          <a:solidFill>
            <a:srgbClr val="EA3627"/>
          </a:solidFill>
        </a:ln>
      </dgm:spPr>
    </dgm:pt>
  </dgm:ptLst>
  <dgm:cxnLst>
    <dgm:cxn modelId="{89549863-A7E3-40B6-850C-04A01B360FFC}" type="presOf" srcId="{95984962-FFDE-4FEF-92F1-752AF4B547B7}" destId="{EE77B8B7-88A0-47BB-A1ED-EB00FF7BA8B8}" srcOrd="0" destOrd="0" presId="urn:microsoft.com/office/officeart/2008/layout/HexagonCluster"/>
    <dgm:cxn modelId="{4C82D067-D921-4E1F-AFC5-365B28B7FA79}" type="presOf" srcId="{2A2E502B-D016-4D36-B2B9-FC7A8E97674A}" destId="{A183172E-A6A8-4E83-8C42-81C31A0A42F7}" srcOrd="0" destOrd="0" presId="urn:microsoft.com/office/officeart/2008/layout/HexagonCluster"/>
    <dgm:cxn modelId="{A7F14B48-A28E-4B85-AC90-6A92876BE23C}" srcId="{6BA7B3FC-2D6C-4DF9-ADBB-38EC5FA92322}" destId="{95984962-FFDE-4FEF-92F1-752AF4B547B7}" srcOrd="0" destOrd="0" parTransId="{0C8D8811-1AD8-4EA4-98DF-48AD972F4AF7}" sibTransId="{2A2E502B-D016-4D36-B2B9-FC7A8E97674A}"/>
    <dgm:cxn modelId="{31A19AF7-93F9-4848-BDB3-071AE2592CDD}" type="presOf" srcId="{6BA7B3FC-2D6C-4DF9-ADBB-38EC5FA92322}" destId="{FCE9F195-D5B9-4282-A056-4A88DC3A0DA5}" srcOrd="0" destOrd="0" presId="urn:microsoft.com/office/officeart/2008/layout/HexagonCluster"/>
    <dgm:cxn modelId="{499B5246-5C04-4D97-9B17-2AC78A6F8BD9}" type="presParOf" srcId="{FCE9F195-D5B9-4282-A056-4A88DC3A0DA5}" destId="{9595D662-270B-4B9C-97A0-19624960F150}" srcOrd="0" destOrd="0" presId="urn:microsoft.com/office/officeart/2008/layout/HexagonCluster"/>
    <dgm:cxn modelId="{0F6A38E9-D77D-47B3-81C7-832CF28F93AE}" type="presParOf" srcId="{9595D662-270B-4B9C-97A0-19624960F150}" destId="{EE77B8B7-88A0-47BB-A1ED-EB00FF7BA8B8}" srcOrd="0" destOrd="0" presId="urn:microsoft.com/office/officeart/2008/layout/HexagonCluster"/>
    <dgm:cxn modelId="{888143A1-96F1-49E9-A8C8-A2854D3FD599}" type="presParOf" srcId="{FCE9F195-D5B9-4282-A056-4A88DC3A0DA5}" destId="{F896257B-E56F-48BC-A796-55E1A46AAE68}" srcOrd="1" destOrd="0" presId="urn:microsoft.com/office/officeart/2008/layout/HexagonCluster"/>
    <dgm:cxn modelId="{20C7FCA0-E936-4DAA-BF15-BA6DBBEBEA17}" type="presParOf" srcId="{F896257B-E56F-48BC-A796-55E1A46AAE68}" destId="{4D67F584-D539-4972-A15D-64BB9986FC1B}" srcOrd="0" destOrd="0" presId="urn:microsoft.com/office/officeart/2008/layout/HexagonCluster"/>
    <dgm:cxn modelId="{02DDA592-0048-4B84-9FBE-BBB42356287E}" type="presParOf" srcId="{FCE9F195-D5B9-4282-A056-4A88DC3A0DA5}" destId="{3EA658E8-E5E1-4457-BD16-8272A3A63C97}" srcOrd="2" destOrd="0" presId="urn:microsoft.com/office/officeart/2008/layout/HexagonCluster"/>
    <dgm:cxn modelId="{F27BD125-8284-4C39-B1C1-87922386CEC0}" type="presParOf" srcId="{3EA658E8-E5E1-4457-BD16-8272A3A63C97}" destId="{A183172E-A6A8-4E83-8C42-81C31A0A42F7}" srcOrd="0" destOrd="0" presId="urn:microsoft.com/office/officeart/2008/layout/HexagonCluster"/>
    <dgm:cxn modelId="{928199B0-C9F1-4398-A224-8E63AB49ABD1}" type="presParOf" srcId="{FCE9F195-D5B9-4282-A056-4A88DC3A0DA5}" destId="{11486AEB-5EFA-4971-99E9-C0BB57DBBB79}" srcOrd="3" destOrd="0" presId="urn:microsoft.com/office/officeart/2008/layout/HexagonCluster"/>
    <dgm:cxn modelId="{E26A09EB-81B2-4B33-839C-41DB8668BD3B}" type="presParOf" srcId="{11486AEB-5EFA-4971-99E9-C0BB57DBBB79}" destId="{86295FD5-C2A6-4AA0-808B-673CDB475C8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BCB07E-9B73-4DCA-BC71-8CF9347CBF7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669F8F0-1A2C-47DC-B63F-5CDF588A2319}">
      <dgm:prSet phldrT="[Text]" phldr="1"/>
      <dgm:spPr>
        <a:noFill/>
        <a:ln>
          <a:noFill/>
        </a:ln>
      </dgm:spPr>
      <dgm:t>
        <a:bodyPr/>
        <a:lstStyle/>
        <a:p>
          <a:endParaRPr lang="en-US" dirty="0"/>
        </a:p>
      </dgm:t>
    </dgm:pt>
    <dgm:pt modelId="{66761A96-8CB6-4E73-A407-A29777643C47}" type="parTrans" cxnId="{D6ED0312-99D6-4C51-B29B-A23210D7F9E9}">
      <dgm:prSet/>
      <dgm:spPr/>
      <dgm:t>
        <a:bodyPr/>
        <a:lstStyle/>
        <a:p>
          <a:endParaRPr lang="en-US"/>
        </a:p>
      </dgm:t>
    </dgm:pt>
    <dgm:pt modelId="{3CAED712-036C-4F07-BB86-DE6AB10BE20F}" type="sibTrans" cxnId="{D6ED0312-99D6-4C51-B29B-A23210D7F9E9}">
      <dgm:prSet/>
      <dgm:spPr>
        <a:blipFill dpi="0" rotWithShape="1">
          <a:blip xmlns:r="http://schemas.openxmlformats.org/officeDocument/2006/relationships" r:embed="rId1" cstate="print"/>
          <a:srcRect/>
          <a:stretch>
            <a:fillRect l="-30906" r="-19094"/>
          </a:stretch>
        </a:blipFill>
        <a:ln>
          <a:solidFill>
            <a:srgbClr val="EA3627"/>
          </a:solidFill>
        </a:ln>
      </dgm:spPr>
      <dgm:t>
        <a:bodyPr/>
        <a:lstStyle/>
        <a:p>
          <a:endParaRPr lang="en-US"/>
        </a:p>
      </dgm:t>
      <dgm:extLst>
        <a:ext uri="{E40237B7-FDA0-4F09-8148-C483321AD2D9}">
          <dgm14:cNvPr xmlns:dgm14="http://schemas.microsoft.com/office/drawing/2010/diagram" id="0" name="" descr="4.JPG"/>
        </a:ext>
      </dgm:extLst>
    </dgm:pt>
    <dgm:pt modelId="{EE8AC29F-9A68-4366-8943-9C56AB602F85}" type="pres">
      <dgm:prSet presAssocID="{DBBCB07E-9B73-4DCA-BC71-8CF9347CBF72}" presName="Name0" presStyleCnt="0">
        <dgm:presLayoutVars>
          <dgm:chMax val="21"/>
          <dgm:chPref val="21"/>
        </dgm:presLayoutVars>
      </dgm:prSet>
      <dgm:spPr/>
    </dgm:pt>
    <dgm:pt modelId="{FF88CD5E-36F3-43C4-9373-E56EB5219620}" type="pres">
      <dgm:prSet presAssocID="{D669F8F0-1A2C-47DC-B63F-5CDF588A2319}" presName="text1" presStyleCnt="0"/>
      <dgm:spPr/>
    </dgm:pt>
    <dgm:pt modelId="{6AC7E266-4227-428F-AC82-EE32F9FD6813}" type="pres">
      <dgm:prSet presAssocID="{D669F8F0-1A2C-47DC-B63F-5CDF588A2319}" presName="textRepeatNode" presStyleLbl="alignNode1" presStyleIdx="0" presStyleCnt="1" custLinFactNeighborX="-89359" custLinFactNeighborY="-46534">
        <dgm:presLayoutVars>
          <dgm:chMax val="0"/>
          <dgm:chPref val="0"/>
          <dgm:bulletEnabled val="1"/>
        </dgm:presLayoutVars>
      </dgm:prSet>
      <dgm:spPr/>
      <dgm:t>
        <a:bodyPr/>
        <a:lstStyle/>
        <a:p>
          <a:endParaRPr lang="en-US"/>
        </a:p>
      </dgm:t>
    </dgm:pt>
    <dgm:pt modelId="{DA24D5AE-2387-4C9E-B425-F533B16CD924}" type="pres">
      <dgm:prSet presAssocID="{D669F8F0-1A2C-47DC-B63F-5CDF588A2319}" presName="textaccent1" presStyleCnt="0"/>
      <dgm:spPr/>
    </dgm:pt>
    <dgm:pt modelId="{8A55558A-80D4-439E-BF23-EBB0DAC5B471}" type="pres">
      <dgm:prSet presAssocID="{D669F8F0-1A2C-47DC-B63F-5CDF588A2319}" presName="accentRepeatNode" presStyleLbl="solidAlignAcc1" presStyleIdx="0" presStyleCnt="2"/>
      <dgm:spPr/>
    </dgm:pt>
    <dgm:pt modelId="{5A4D230E-2F50-47A3-BE05-FD12F4E1E904}" type="pres">
      <dgm:prSet presAssocID="{3CAED712-036C-4F07-BB86-DE6AB10BE20F}" presName="image1" presStyleCnt="0"/>
      <dgm:spPr/>
    </dgm:pt>
    <dgm:pt modelId="{ADEE999A-6C67-4B70-A0B8-9547B173B3B0}" type="pres">
      <dgm:prSet presAssocID="{3CAED712-036C-4F07-BB86-DE6AB10BE20F}" presName="imageRepeatNode" presStyleLbl="alignAcc1" presStyleIdx="0" presStyleCnt="1" custScaleX="159318" custScaleY="152952"/>
      <dgm:spPr/>
      <dgm:t>
        <a:bodyPr/>
        <a:lstStyle/>
        <a:p>
          <a:endParaRPr lang="en-US"/>
        </a:p>
      </dgm:t>
    </dgm:pt>
    <dgm:pt modelId="{416ECA3F-53EE-4F97-9878-D71829D52DF0}" type="pres">
      <dgm:prSet presAssocID="{3CAED712-036C-4F07-BB86-DE6AB10BE20F}" presName="imageaccent1" presStyleCnt="0"/>
      <dgm:spPr/>
    </dgm:pt>
    <dgm:pt modelId="{5E015DE2-45BA-4C43-9512-261D1BBAD7A8}" type="pres">
      <dgm:prSet presAssocID="{3CAED712-036C-4F07-BB86-DE6AB10BE20F}" presName="accentRepeatNode" presStyleLbl="solidAlignAcc1" presStyleIdx="1" presStyleCnt="2" custLinFactX="-200000" custLinFactY="300000" custLinFactNeighborX="-273537" custLinFactNeighborY="350353"/>
      <dgm:spPr>
        <a:noFill/>
        <a:ln>
          <a:noFill/>
        </a:ln>
      </dgm:spPr>
    </dgm:pt>
  </dgm:ptLst>
  <dgm:cxnLst>
    <dgm:cxn modelId="{93C72D57-7977-4C1B-B38C-E32D3CE93B04}" type="presOf" srcId="{D669F8F0-1A2C-47DC-B63F-5CDF588A2319}" destId="{6AC7E266-4227-428F-AC82-EE32F9FD6813}" srcOrd="0" destOrd="0" presId="urn:microsoft.com/office/officeart/2008/layout/HexagonCluster"/>
    <dgm:cxn modelId="{7D4FB046-5436-48AE-884C-CDCA2E8F941F}" type="presOf" srcId="{DBBCB07E-9B73-4DCA-BC71-8CF9347CBF72}" destId="{EE8AC29F-9A68-4366-8943-9C56AB602F85}" srcOrd="0" destOrd="0" presId="urn:microsoft.com/office/officeart/2008/layout/HexagonCluster"/>
    <dgm:cxn modelId="{D6ED0312-99D6-4C51-B29B-A23210D7F9E9}" srcId="{DBBCB07E-9B73-4DCA-BC71-8CF9347CBF72}" destId="{D669F8F0-1A2C-47DC-B63F-5CDF588A2319}" srcOrd="0" destOrd="0" parTransId="{66761A96-8CB6-4E73-A407-A29777643C47}" sibTransId="{3CAED712-036C-4F07-BB86-DE6AB10BE20F}"/>
    <dgm:cxn modelId="{5B07F282-5540-49BB-A0C5-8921D0B5A42A}" type="presOf" srcId="{3CAED712-036C-4F07-BB86-DE6AB10BE20F}" destId="{ADEE999A-6C67-4B70-A0B8-9547B173B3B0}" srcOrd="0" destOrd="0" presId="urn:microsoft.com/office/officeart/2008/layout/HexagonCluster"/>
    <dgm:cxn modelId="{B06A4E33-F7AE-42B5-93A0-74BE141CBD05}" type="presParOf" srcId="{EE8AC29F-9A68-4366-8943-9C56AB602F85}" destId="{FF88CD5E-36F3-43C4-9373-E56EB5219620}" srcOrd="0" destOrd="0" presId="urn:microsoft.com/office/officeart/2008/layout/HexagonCluster"/>
    <dgm:cxn modelId="{259C56B7-9CE4-4D0F-A6DC-D3E663E307D0}" type="presParOf" srcId="{FF88CD5E-36F3-43C4-9373-E56EB5219620}" destId="{6AC7E266-4227-428F-AC82-EE32F9FD6813}" srcOrd="0" destOrd="0" presId="urn:microsoft.com/office/officeart/2008/layout/HexagonCluster"/>
    <dgm:cxn modelId="{FDEB3639-D6B5-47A5-BB74-6F4DAC6EF150}" type="presParOf" srcId="{EE8AC29F-9A68-4366-8943-9C56AB602F85}" destId="{DA24D5AE-2387-4C9E-B425-F533B16CD924}" srcOrd="1" destOrd="0" presId="urn:microsoft.com/office/officeart/2008/layout/HexagonCluster"/>
    <dgm:cxn modelId="{331B8831-D925-4E42-9400-E5997B7BE051}" type="presParOf" srcId="{DA24D5AE-2387-4C9E-B425-F533B16CD924}" destId="{8A55558A-80D4-439E-BF23-EBB0DAC5B471}" srcOrd="0" destOrd="0" presId="urn:microsoft.com/office/officeart/2008/layout/HexagonCluster"/>
    <dgm:cxn modelId="{ED23A97E-BD7A-4D65-8EC1-72FD563D932D}" type="presParOf" srcId="{EE8AC29F-9A68-4366-8943-9C56AB602F85}" destId="{5A4D230E-2F50-47A3-BE05-FD12F4E1E904}" srcOrd="2" destOrd="0" presId="urn:microsoft.com/office/officeart/2008/layout/HexagonCluster"/>
    <dgm:cxn modelId="{62AFBBE5-D48F-49A6-B39F-56E83FF9F133}" type="presParOf" srcId="{5A4D230E-2F50-47A3-BE05-FD12F4E1E904}" destId="{ADEE999A-6C67-4B70-A0B8-9547B173B3B0}" srcOrd="0" destOrd="0" presId="urn:microsoft.com/office/officeart/2008/layout/HexagonCluster"/>
    <dgm:cxn modelId="{E52AF848-DDF3-4D4C-9BBC-F319422BDF43}" type="presParOf" srcId="{EE8AC29F-9A68-4366-8943-9C56AB602F85}" destId="{416ECA3F-53EE-4F97-9878-D71829D52DF0}" srcOrd="3" destOrd="0" presId="urn:microsoft.com/office/officeart/2008/layout/HexagonCluster"/>
    <dgm:cxn modelId="{7E6603D8-0C33-4142-836B-F479839B1AF0}" type="presParOf" srcId="{416ECA3F-53EE-4F97-9878-D71829D52DF0}" destId="{5E015DE2-45BA-4C43-9512-261D1BBAD7A8}"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417EE4D-6D89-4B49-BF4E-1BCD6594D8E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A804EF58-3EF8-44AE-9E70-68D0477070E2}">
      <dgm:prSet phldrT="[Text]" phldr="1"/>
      <dgm:spPr>
        <a:noFill/>
        <a:ln>
          <a:noFill/>
        </a:ln>
      </dgm:spPr>
      <dgm:t>
        <a:bodyPr/>
        <a:lstStyle/>
        <a:p>
          <a:endParaRPr lang="en-US" dirty="0"/>
        </a:p>
      </dgm:t>
    </dgm:pt>
    <dgm:pt modelId="{D65039ED-63B9-4C05-AFDF-A7571172A117}" type="parTrans" cxnId="{378139CF-6D3F-4B11-B615-8C06271D3242}">
      <dgm:prSet/>
      <dgm:spPr/>
      <dgm:t>
        <a:bodyPr/>
        <a:lstStyle/>
        <a:p>
          <a:endParaRPr lang="en-US"/>
        </a:p>
      </dgm:t>
    </dgm:pt>
    <dgm:pt modelId="{96B6944A-2FC3-4C4D-A695-F833BB95330A}" type="sibTrans" cxnId="{378139CF-6D3F-4B11-B615-8C06271D3242}">
      <dgm:prSet/>
      <dgm:spPr>
        <a:blipFill>
          <a:blip xmlns:r="http://schemas.openxmlformats.org/officeDocument/2006/relationships" r:embed="rId1" cstate="print"/>
          <a:srcRect/>
          <a:stretch>
            <a:fillRect t="-4000" b="-4000"/>
          </a:stretch>
        </a:blipFill>
        <a:ln>
          <a:solidFill>
            <a:srgbClr val="EA3627"/>
          </a:solidFill>
        </a:ln>
      </dgm:spPr>
      <dgm:t>
        <a:bodyPr/>
        <a:lstStyle/>
        <a:p>
          <a:endParaRPr lang="en-US"/>
        </a:p>
      </dgm:t>
      <dgm:extLst>
        <a:ext uri="{E40237B7-FDA0-4F09-8148-C483321AD2D9}">
          <dgm14:cNvPr xmlns:dgm14="http://schemas.microsoft.com/office/drawing/2010/diagram" id="0" name="" descr="7.JPG"/>
        </a:ext>
      </dgm:extLst>
    </dgm:pt>
    <dgm:pt modelId="{0ECBA5D5-A2E2-428F-A59D-AE5E956D4035}" type="pres">
      <dgm:prSet presAssocID="{B417EE4D-6D89-4B49-BF4E-1BCD6594D8EC}" presName="Name0" presStyleCnt="0">
        <dgm:presLayoutVars>
          <dgm:chMax val="21"/>
          <dgm:chPref val="21"/>
        </dgm:presLayoutVars>
      </dgm:prSet>
      <dgm:spPr/>
    </dgm:pt>
    <dgm:pt modelId="{9506F1BE-F288-4AA5-A237-37CED699E8A2}" type="pres">
      <dgm:prSet presAssocID="{A804EF58-3EF8-44AE-9E70-68D0477070E2}" presName="text1" presStyleCnt="0"/>
      <dgm:spPr/>
    </dgm:pt>
    <dgm:pt modelId="{AE0C9AF9-F5F9-45D8-B217-A5675D005DC3}" type="pres">
      <dgm:prSet presAssocID="{A804EF58-3EF8-44AE-9E70-68D0477070E2}" presName="textRepeatNode" presStyleLbl="alignNode1" presStyleIdx="0" presStyleCnt="1" custLinFactNeighborX="-27878" custLinFactNeighborY="-54584">
        <dgm:presLayoutVars>
          <dgm:chMax val="0"/>
          <dgm:chPref val="0"/>
          <dgm:bulletEnabled val="1"/>
        </dgm:presLayoutVars>
      </dgm:prSet>
      <dgm:spPr/>
      <dgm:t>
        <a:bodyPr/>
        <a:lstStyle/>
        <a:p>
          <a:endParaRPr lang="en-US"/>
        </a:p>
      </dgm:t>
    </dgm:pt>
    <dgm:pt modelId="{711B320F-EE16-4C0E-BDC0-7548E70B63E8}" type="pres">
      <dgm:prSet presAssocID="{A804EF58-3EF8-44AE-9E70-68D0477070E2}" presName="textaccent1" presStyleCnt="0"/>
      <dgm:spPr/>
    </dgm:pt>
    <dgm:pt modelId="{2C7949F2-718E-4F9F-A412-D575AFEAD5DC}" type="pres">
      <dgm:prSet presAssocID="{A804EF58-3EF8-44AE-9E70-68D0477070E2}" presName="accentRepeatNode" presStyleLbl="solidAlignAcc1" presStyleIdx="0" presStyleCnt="2"/>
      <dgm:spPr>
        <a:noFill/>
        <a:ln>
          <a:noFill/>
        </a:ln>
      </dgm:spPr>
    </dgm:pt>
    <dgm:pt modelId="{D064C30C-7BDD-451B-AD24-5B157218984D}" type="pres">
      <dgm:prSet presAssocID="{96B6944A-2FC3-4C4D-A695-F833BB95330A}" presName="image1" presStyleCnt="0"/>
      <dgm:spPr/>
    </dgm:pt>
    <dgm:pt modelId="{39DE5275-6657-4298-9FFC-AD817856EA8A}" type="pres">
      <dgm:prSet presAssocID="{96B6944A-2FC3-4C4D-A695-F833BB95330A}" presName="imageRepeatNode" presStyleLbl="alignAcc1" presStyleIdx="0" presStyleCnt="1" custLinFactNeighborX="53136" custLinFactNeighborY="-533"/>
      <dgm:spPr/>
      <dgm:t>
        <a:bodyPr/>
        <a:lstStyle/>
        <a:p>
          <a:endParaRPr lang="en-US"/>
        </a:p>
      </dgm:t>
    </dgm:pt>
    <dgm:pt modelId="{3E3E7FB4-4AB0-4E90-A3C9-90C6242DF66E}" type="pres">
      <dgm:prSet presAssocID="{96B6944A-2FC3-4C4D-A695-F833BB95330A}" presName="imageaccent1" presStyleCnt="0"/>
      <dgm:spPr/>
    </dgm:pt>
    <dgm:pt modelId="{9C377E2C-20F1-40C5-9A89-E89560F513B8}" type="pres">
      <dgm:prSet presAssocID="{96B6944A-2FC3-4C4D-A695-F833BB95330A}" presName="accentRepeatNode" presStyleLbl="solidAlignAcc1" presStyleIdx="1" presStyleCnt="2" custLinFactX="-100000" custLinFactY="-200000" custLinFactNeighborX="-125170" custLinFactNeighborY="-215127"/>
      <dgm:spPr>
        <a:solidFill>
          <a:srgbClr val="25689D"/>
        </a:solidFill>
        <a:ln>
          <a:solidFill>
            <a:srgbClr val="EA3627"/>
          </a:solidFill>
        </a:ln>
      </dgm:spPr>
    </dgm:pt>
  </dgm:ptLst>
  <dgm:cxnLst>
    <dgm:cxn modelId="{51B9C775-5747-485A-8BDD-088C6EF6BC9A}" type="presOf" srcId="{96B6944A-2FC3-4C4D-A695-F833BB95330A}" destId="{39DE5275-6657-4298-9FFC-AD817856EA8A}" srcOrd="0" destOrd="0" presId="urn:microsoft.com/office/officeart/2008/layout/HexagonCluster"/>
    <dgm:cxn modelId="{378139CF-6D3F-4B11-B615-8C06271D3242}" srcId="{B417EE4D-6D89-4B49-BF4E-1BCD6594D8EC}" destId="{A804EF58-3EF8-44AE-9E70-68D0477070E2}" srcOrd="0" destOrd="0" parTransId="{D65039ED-63B9-4C05-AFDF-A7571172A117}" sibTransId="{96B6944A-2FC3-4C4D-A695-F833BB95330A}"/>
    <dgm:cxn modelId="{95C5A030-BD90-426E-B57C-6F9D8AD027D5}" type="presOf" srcId="{B417EE4D-6D89-4B49-BF4E-1BCD6594D8EC}" destId="{0ECBA5D5-A2E2-428F-A59D-AE5E956D4035}" srcOrd="0" destOrd="0" presId="urn:microsoft.com/office/officeart/2008/layout/HexagonCluster"/>
    <dgm:cxn modelId="{BAB34A8D-D7E1-49A8-B769-E1E2791E38CA}" type="presOf" srcId="{A804EF58-3EF8-44AE-9E70-68D0477070E2}" destId="{AE0C9AF9-F5F9-45D8-B217-A5675D005DC3}" srcOrd="0" destOrd="0" presId="urn:microsoft.com/office/officeart/2008/layout/HexagonCluster"/>
    <dgm:cxn modelId="{345BFA13-4380-4F7A-A53A-58CB177A5F4C}" type="presParOf" srcId="{0ECBA5D5-A2E2-428F-A59D-AE5E956D4035}" destId="{9506F1BE-F288-4AA5-A237-37CED699E8A2}" srcOrd="0" destOrd="0" presId="urn:microsoft.com/office/officeart/2008/layout/HexagonCluster"/>
    <dgm:cxn modelId="{F69F2F90-05B3-4DDF-BC06-BBD28230458E}" type="presParOf" srcId="{9506F1BE-F288-4AA5-A237-37CED699E8A2}" destId="{AE0C9AF9-F5F9-45D8-B217-A5675D005DC3}" srcOrd="0" destOrd="0" presId="urn:microsoft.com/office/officeart/2008/layout/HexagonCluster"/>
    <dgm:cxn modelId="{CCBF13DB-8372-45B9-B28D-503DEA7223AF}" type="presParOf" srcId="{0ECBA5D5-A2E2-428F-A59D-AE5E956D4035}" destId="{711B320F-EE16-4C0E-BDC0-7548E70B63E8}" srcOrd="1" destOrd="0" presId="urn:microsoft.com/office/officeart/2008/layout/HexagonCluster"/>
    <dgm:cxn modelId="{09141990-3EBB-447D-831C-1EAEE4CBE4A0}" type="presParOf" srcId="{711B320F-EE16-4C0E-BDC0-7548E70B63E8}" destId="{2C7949F2-718E-4F9F-A412-D575AFEAD5DC}" srcOrd="0" destOrd="0" presId="urn:microsoft.com/office/officeart/2008/layout/HexagonCluster"/>
    <dgm:cxn modelId="{9E155056-7549-4D26-AE2C-4E67B1CD795D}" type="presParOf" srcId="{0ECBA5D5-A2E2-428F-A59D-AE5E956D4035}" destId="{D064C30C-7BDD-451B-AD24-5B157218984D}" srcOrd="2" destOrd="0" presId="urn:microsoft.com/office/officeart/2008/layout/HexagonCluster"/>
    <dgm:cxn modelId="{E13AF348-E590-40E7-B333-AF03E01CFEAD}" type="presParOf" srcId="{D064C30C-7BDD-451B-AD24-5B157218984D}" destId="{39DE5275-6657-4298-9FFC-AD817856EA8A}" srcOrd="0" destOrd="0" presId="urn:microsoft.com/office/officeart/2008/layout/HexagonCluster"/>
    <dgm:cxn modelId="{4BF3D13C-1D44-44E3-A269-92E5D2BE68F9}" type="presParOf" srcId="{0ECBA5D5-A2E2-428F-A59D-AE5E956D4035}" destId="{3E3E7FB4-4AB0-4E90-A3C9-90C6242DF66E}" srcOrd="3" destOrd="0" presId="urn:microsoft.com/office/officeart/2008/layout/HexagonCluster"/>
    <dgm:cxn modelId="{6C084747-5CAD-4049-B4C0-B1698D798C60}" type="presParOf" srcId="{3E3E7FB4-4AB0-4E90-A3C9-90C6242DF66E}" destId="{9C377E2C-20F1-40C5-9A89-E89560F513B8}" srcOrd="0" destOrd="0" presId="urn:microsoft.com/office/officeart/2008/layout/HexagonCluster"/>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F0D765-C195-4E00-A7BA-3A9CE82F368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E4E924BA-0658-42C1-89DD-9D4A0F6DB368}">
      <dgm:prSet phldrT="[Text]" phldr="1"/>
      <dgm:spPr>
        <a:noFill/>
        <a:ln>
          <a:noFill/>
        </a:ln>
      </dgm:spPr>
      <dgm:t>
        <a:bodyPr/>
        <a:lstStyle/>
        <a:p>
          <a:endParaRPr lang="en-US" dirty="0"/>
        </a:p>
      </dgm:t>
    </dgm:pt>
    <dgm:pt modelId="{8D79A65E-35FF-4B3D-AEE0-37DF75035C2C}" type="parTrans" cxnId="{917E46A2-1E7C-43B8-9E25-51F7B05156AC}">
      <dgm:prSet/>
      <dgm:spPr/>
      <dgm:t>
        <a:bodyPr/>
        <a:lstStyle/>
        <a:p>
          <a:endParaRPr lang="en-US"/>
        </a:p>
      </dgm:t>
    </dgm:pt>
    <dgm:pt modelId="{35350103-D474-4FAA-A27F-3425278224F6}" type="sibTrans" cxnId="{917E46A2-1E7C-43B8-9E25-51F7B05156AC}">
      <dgm:prSet/>
      <dgm:spPr>
        <a:blipFill>
          <a:blip xmlns:r="http://schemas.openxmlformats.org/officeDocument/2006/relationships" r:embed="rId1" cstate="print"/>
          <a:srcRect/>
          <a:stretch>
            <a:fillRect t="-48000" b="-48000"/>
          </a:stretch>
        </a:blipFill>
        <a:ln>
          <a:solidFill>
            <a:srgbClr val="EA3627"/>
          </a:solidFill>
        </a:ln>
      </dgm:spPr>
      <dgm:t>
        <a:bodyPr/>
        <a:lstStyle/>
        <a:p>
          <a:endParaRPr lang="en-US"/>
        </a:p>
      </dgm:t>
      <dgm:extLst>
        <a:ext uri="{E40237B7-FDA0-4F09-8148-C483321AD2D9}">
          <dgm14:cNvPr xmlns:dgm14="http://schemas.microsoft.com/office/drawing/2010/diagram" id="0" name="" descr="1.JPG"/>
        </a:ext>
      </dgm:extLst>
    </dgm:pt>
    <dgm:pt modelId="{BB0A3B4A-C358-4361-A588-16EB1FF6E10F}" type="pres">
      <dgm:prSet presAssocID="{43F0D765-C195-4E00-A7BA-3A9CE82F368C}" presName="Name0" presStyleCnt="0">
        <dgm:presLayoutVars>
          <dgm:chMax val="21"/>
          <dgm:chPref val="21"/>
        </dgm:presLayoutVars>
      </dgm:prSet>
      <dgm:spPr/>
    </dgm:pt>
    <dgm:pt modelId="{217CC474-E31E-45BF-B103-FABF2491CD8F}" type="pres">
      <dgm:prSet presAssocID="{E4E924BA-0658-42C1-89DD-9D4A0F6DB368}" presName="text1" presStyleCnt="0"/>
      <dgm:spPr/>
    </dgm:pt>
    <dgm:pt modelId="{979021B3-C591-4A0E-9119-B41EC38A1954}" type="pres">
      <dgm:prSet presAssocID="{E4E924BA-0658-42C1-89DD-9D4A0F6DB368}" presName="textRepeatNode" presStyleLbl="alignNode1" presStyleIdx="0" presStyleCnt="1" custLinFactNeighborX="-83374" custLinFactNeighborY="-47903">
        <dgm:presLayoutVars>
          <dgm:chMax val="0"/>
          <dgm:chPref val="0"/>
          <dgm:bulletEnabled val="1"/>
        </dgm:presLayoutVars>
      </dgm:prSet>
      <dgm:spPr/>
      <dgm:t>
        <a:bodyPr/>
        <a:lstStyle/>
        <a:p>
          <a:endParaRPr lang="en-US"/>
        </a:p>
      </dgm:t>
    </dgm:pt>
    <dgm:pt modelId="{92C7D0AC-AB3B-45F7-B146-0BDEFAE13D11}" type="pres">
      <dgm:prSet presAssocID="{E4E924BA-0658-42C1-89DD-9D4A0F6DB368}" presName="textaccent1" presStyleCnt="0"/>
      <dgm:spPr/>
    </dgm:pt>
    <dgm:pt modelId="{098FECF1-BCE1-4809-B64B-637A9E2B6F39}" type="pres">
      <dgm:prSet presAssocID="{E4E924BA-0658-42C1-89DD-9D4A0F6DB368}" presName="accentRepeatNode" presStyleLbl="solidAlignAcc1" presStyleIdx="0" presStyleCnt="2"/>
      <dgm:spPr>
        <a:noFill/>
        <a:ln>
          <a:noFill/>
        </a:ln>
      </dgm:spPr>
    </dgm:pt>
    <dgm:pt modelId="{C9570DB5-664D-4A02-A878-8458C6CA3A4E}" type="pres">
      <dgm:prSet presAssocID="{35350103-D474-4FAA-A27F-3425278224F6}" presName="image1" presStyleCnt="0"/>
      <dgm:spPr/>
    </dgm:pt>
    <dgm:pt modelId="{4062A504-3248-493C-9E93-0975DF87B841}" type="pres">
      <dgm:prSet presAssocID="{35350103-D474-4FAA-A27F-3425278224F6}" presName="imageRepeatNode" presStyleLbl="alignAcc1" presStyleIdx="0" presStyleCnt="1" custScaleX="106889" custScaleY="82307" custLinFactNeighborX="1653" custLinFactNeighborY="10224"/>
      <dgm:spPr/>
      <dgm:t>
        <a:bodyPr/>
        <a:lstStyle/>
        <a:p>
          <a:endParaRPr lang="en-US"/>
        </a:p>
      </dgm:t>
    </dgm:pt>
    <dgm:pt modelId="{7A1F98E4-660C-4A42-B8C9-5A030632292A}" type="pres">
      <dgm:prSet presAssocID="{35350103-D474-4FAA-A27F-3425278224F6}" presName="imageaccent1" presStyleCnt="0"/>
      <dgm:spPr/>
    </dgm:pt>
    <dgm:pt modelId="{70B47C23-0C33-4DDD-9C4B-0BD81898F513}" type="pres">
      <dgm:prSet presAssocID="{35350103-D474-4FAA-A27F-3425278224F6}" presName="accentRepeatNode" presStyleLbl="solidAlignAcc1" presStyleIdx="1" presStyleCnt="2" custLinFactX="83801" custLinFactNeighborX="100000" custLinFactNeighborY="81903"/>
      <dgm:spPr>
        <a:solidFill>
          <a:srgbClr val="25689D"/>
        </a:solidFill>
        <a:ln>
          <a:solidFill>
            <a:srgbClr val="EA3627"/>
          </a:solidFill>
        </a:ln>
      </dgm:spPr>
    </dgm:pt>
  </dgm:ptLst>
  <dgm:cxnLst>
    <dgm:cxn modelId="{B20BE3E9-2375-4C72-BC2D-4BCF1F920BDC}" type="presOf" srcId="{35350103-D474-4FAA-A27F-3425278224F6}" destId="{4062A504-3248-493C-9E93-0975DF87B841}" srcOrd="0" destOrd="0" presId="urn:microsoft.com/office/officeart/2008/layout/HexagonCluster"/>
    <dgm:cxn modelId="{917E46A2-1E7C-43B8-9E25-51F7B05156AC}" srcId="{43F0D765-C195-4E00-A7BA-3A9CE82F368C}" destId="{E4E924BA-0658-42C1-89DD-9D4A0F6DB368}" srcOrd="0" destOrd="0" parTransId="{8D79A65E-35FF-4B3D-AEE0-37DF75035C2C}" sibTransId="{35350103-D474-4FAA-A27F-3425278224F6}"/>
    <dgm:cxn modelId="{E9AE6976-89D9-4280-834B-0142D01941ED}" type="presOf" srcId="{43F0D765-C195-4E00-A7BA-3A9CE82F368C}" destId="{BB0A3B4A-C358-4361-A588-16EB1FF6E10F}" srcOrd="0" destOrd="0" presId="urn:microsoft.com/office/officeart/2008/layout/HexagonCluster"/>
    <dgm:cxn modelId="{04B72773-2C80-4CD1-AA79-8D11708EA63D}" type="presOf" srcId="{E4E924BA-0658-42C1-89DD-9D4A0F6DB368}" destId="{979021B3-C591-4A0E-9119-B41EC38A1954}" srcOrd="0" destOrd="0" presId="urn:microsoft.com/office/officeart/2008/layout/HexagonCluster"/>
    <dgm:cxn modelId="{9DF07A4B-B030-4977-8D0C-AB3F7D92D89B}" type="presParOf" srcId="{BB0A3B4A-C358-4361-A588-16EB1FF6E10F}" destId="{217CC474-E31E-45BF-B103-FABF2491CD8F}" srcOrd="0" destOrd="0" presId="urn:microsoft.com/office/officeart/2008/layout/HexagonCluster"/>
    <dgm:cxn modelId="{28DDE33F-C361-4191-8F13-4756AC495BAB}" type="presParOf" srcId="{217CC474-E31E-45BF-B103-FABF2491CD8F}" destId="{979021B3-C591-4A0E-9119-B41EC38A1954}" srcOrd="0" destOrd="0" presId="urn:microsoft.com/office/officeart/2008/layout/HexagonCluster"/>
    <dgm:cxn modelId="{9E4195BB-C011-4F8F-BF96-433475BE3A5A}" type="presParOf" srcId="{BB0A3B4A-C358-4361-A588-16EB1FF6E10F}" destId="{92C7D0AC-AB3B-45F7-B146-0BDEFAE13D11}" srcOrd="1" destOrd="0" presId="urn:microsoft.com/office/officeart/2008/layout/HexagonCluster"/>
    <dgm:cxn modelId="{826DA9DA-76AC-4891-A64B-95D6FBC7A80A}" type="presParOf" srcId="{92C7D0AC-AB3B-45F7-B146-0BDEFAE13D11}" destId="{098FECF1-BCE1-4809-B64B-637A9E2B6F39}" srcOrd="0" destOrd="0" presId="urn:microsoft.com/office/officeart/2008/layout/HexagonCluster"/>
    <dgm:cxn modelId="{4CE6C7BC-1A7F-4F77-81E7-F649BE7FB44B}" type="presParOf" srcId="{BB0A3B4A-C358-4361-A588-16EB1FF6E10F}" destId="{C9570DB5-664D-4A02-A878-8458C6CA3A4E}" srcOrd="2" destOrd="0" presId="urn:microsoft.com/office/officeart/2008/layout/HexagonCluster"/>
    <dgm:cxn modelId="{A3747BDA-7B25-419B-969C-18A830CA1E8C}" type="presParOf" srcId="{C9570DB5-664D-4A02-A878-8458C6CA3A4E}" destId="{4062A504-3248-493C-9E93-0975DF87B841}" srcOrd="0" destOrd="0" presId="urn:microsoft.com/office/officeart/2008/layout/HexagonCluster"/>
    <dgm:cxn modelId="{85F4762A-F9BC-4B12-9B0D-0615CEC6E5D9}" type="presParOf" srcId="{BB0A3B4A-C358-4361-A588-16EB1FF6E10F}" destId="{7A1F98E4-660C-4A42-B8C9-5A030632292A}" srcOrd="3" destOrd="0" presId="urn:microsoft.com/office/officeart/2008/layout/HexagonCluster"/>
    <dgm:cxn modelId="{077AB585-8929-4D43-ABF2-82C418E6E686}" type="presParOf" srcId="{7A1F98E4-660C-4A42-B8C9-5A030632292A}" destId="{70B47C23-0C33-4DDD-9C4B-0BD81898F513}" srcOrd="0" destOrd="0" presId="urn:microsoft.com/office/officeart/2008/layout/HexagonCluster"/>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9D08A6-A2DF-4D94-8BCE-C1FC05081B8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467B2C6-3D44-40AA-B598-5D512D02FF47}">
      <dgm:prSet phldrT="[Text]" custT="1"/>
      <dgm:spPr>
        <a:noFill/>
        <a:ln>
          <a:noFill/>
        </a:ln>
      </dgm:spPr>
      <dgm:t>
        <a:bodyPr/>
        <a:lstStyle/>
        <a:p>
          <a:pPr algn="l"/>
          <a:r>
            <a:rPr lang="en-US" sz="2000" b="1" dirty="0" smtClean="0">
              <a:solidFill>
                <a:srgbClr val="25689D"/>
              </a:solidFill>
              <a:latin typeface="Arial Narrow" panose="020B0606020202030204" pitchFamily="34" charset="0"/>
            </a:rPr>
            <a:t>   </a:t>
          </a:r>
        </a:p>
        <a:p>
          <a:pPr algn="l"/>
          <a:endParaRPr lang="en-US" sz="2000" b="1" dirty="0" smtClean="0">
            <a:solidFill>
              <a:srgbClr val="25689D"/>
            </a:solidFill>
            <a:latin typeface="Arial Narrow" panose="020B0606020202030204" pitchFamily="34" charset="0"/>
          </a:endParaRPr>
        </a:p>
        <a:p>
          <a:pPr algn="l"/>
          <a:endParaRPr lang="en-US" sz="2000" b="1" dirty="0" smtClean="0">
            <a:solidFill>
              <a:srgbClr val="25689D"/>
            </a:solidFill>
            <a:latin typeface="Arial Narrow" panose="020B0606020202030204" pitchFamily="34" charset="0"/>
          </a:endParaRPr>
        </a:p>
        <a:p>
          <a:pPr algn="l"/>
          <a:endParaRPr lang="en-US" sz="2000" b="1" dirty="0" smtClean="0">
            <a:solidFill>
              <a:srgbClr val="25689D"/>
            </a:solidFill>
            <a:latin typeface="Arial Narrow" panose="020B0606020202030204" pitchFamily="34" charset="0"/>
          </a:endParaRPr>
        </a:p>
        <a:p>
          <a:pPr algn="l"/>
          <a:endParaRPr lang="en-US" sz="2000" b="1" dirty="0" smtClean="0">
            <a:solidFill>
              <a:srgbClr val="25689D"/>
            </a:solidFill>
            <a:latin typeface="Arial Narrow" panose="020B0606020202030204" pitchFamily="34" charset="0"/>
          </a:endParaRPr>
        </a:p>
        <a:p>
          <a:pPr algn="l"/>
          <a:endParaRPr lang="en-US" sz="2000" b="1" dirty="0" smtClean="0">
            <a:solidFill>
              <a:srgbClr val="25689D"/>
            </a:solidFill>
            <a:latin typeface="Arial Narrow" panose="020B0606020202030204" pitchFamily="34" charset="0"/>
          </a:endParaRPr>
        </a:p>
      </dgm:t>
    </dgm:pt>
    <dgm:pt modelId="{8FA79747-DAF7-4120-A1A9-2A347CA1F81D}" type="parTrans" cxnId="{8562D17B-62E6-434A-9DFA-918CFD10EBA0}">
      <dgm:prSet/>
      <dgm:spPr/>
      <dgm:t>
        <a:bodyPr/>
        <a:lstStyle/>
        <a:p>
          <a:endParaRPr lang="en-US"/>
        </a:p>
      </dgm:t>
    </dgm:pt>
    <dgm:pt modelId="{C38D299C-0780-4D4F-982F-7990388C5FD3}" type="sibTrans" cxnId="{8562D17B-62E6-434A-9DFA-918CFD10EBA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pt>
    <dgm:pt modelId="{43FB62DB-2025-443E-8ABB-2471FF4B7B86}" type="pres">
      <dgm:prSet presAssocID="{A69D08A6-A2DF-4D94-8BCE-C1FC05081B8D}" presName="Name0" presStyleCnt="0">
        <dgm:presLayoutVars>
          <dgm:chMax val="21"/>
          <dgm:chPref val="21"/>
        </dgm:presLayoutVars>
      </dgm:prSet>
      <dgm:spPr/>
    </dgm:pt>
    <dgm:pt modelId="{F0229460-23E3-4982-9425-D240F56FD20B}" type="pres">
      <dgm:prSet presAssocID="{2467B2C6-3D44-40AA-B598-5D512D02FF47}" presName="text1" presStyleCnt="0"/>
      <dgm:spPr/>
    </dgm:pt>
    <dgm:pt modelId="{1130312C-F27E-4714-949A-438183018684}" type="pres">
      <dgm:prSet presAssocID="{2467B2C6-3D44-40AA-B598-5D512D02FF47}" presName="textRepeatNode" presStyleLbl="alignNode1" presStyleIdx="0" presStyleCnt="1" custScaleX="114598">
        <dgm:presLayoutVars>
          <dgm:chMax val="0"/>
          <dgm:chPref val="0"/>
          <dgm:bulletEnabled val="1"/>
        </dgm:presLayoutVars>
      </dgm:prSet>
      <dgm:spPr/>
      <dgm:t>
        <a:bodyPr/>
        <a:lstStyle/>
        <a:p>
          <a:endParaRPr lang="en-US"/>
        </a:p>
      </dgm:t>
    </dgm:pt>
    <dgm:pt modelId="{F50CAF26-211A-4DD6-9C66-34F04F6FC64C}" type="pres">
      <dgm:prSet presAssocID="{2467B2C6-3D44-40AA-B598-5D512D02FF47}" presName="textaccent1" presStyleCnt="0"/>
      <dgm:spPr/>
    </dgm:pt>
    <dgm:pt modelId="{AEDE88DA-C1C5-4545-BDEF-91587352E2B1}" type="pres">
      <dgm:prSet presAssocID="{2467B2C6-3D44-40AA-B598-5D512D02FF47}" presName="accentRepeatNode" presStyleLbl="solidAlignAcc1" presStyleIdx="0" presStyleCnt="2" custLinFactX="-170041" custLinFactNeighborX="-200000" custLinFactNeighborY="27635"/>
      <dgm:spPr>
        <a:solidFill>
          <a:srgbClr val="25689D"/>
        </a:solidFill>
        <a:ln>
          <a:solidFill>
            <a:srgbClr val="EA3627"/>
          </a:solidFill>
        </a:ln>
      </dgm:spPr>
    </dgm:pt>
    <dgm:pt modelId="{5C040344-8754-4010-8A16-513DE2330DBD}" type="pres">
      <dgm:prSet presAssocID="{C38D299C-0780-4D4F-982F-7990388C5FD3}" presName="image1" presStyleCnt="0"/>
      <dgm:spPr/>
    </dgm:pt>
    <dgm:pt modelId="{27AEA0CB-814B-401D-B161-DB4FB6F3A1E7}" type="pres">
      <dgm:prSet presAssocID="{C38D299C-0780-4D4F-982F-7990388C5FD3}" presName="imageRepeatNode" presStyleLbl="alignAcc1" presStyleIdx="0" presStyleCnt="1" custScaleX="87690" custScaleY="88536" custLinFactNeighborX="19390" custLinFactNeighborY="4126"/>
      <dgm:spPr/>
      <dgm:t>
        <a:bodyPr/>
        <a:lstStyle/>
        <a:p>
          <a:endParaRPr lang="en-US"/>
        </a:p>
      </dgm:t>
    </dgm:pt>
    <dgm:pt modelId="{3F3C4E43-A1ED-487C-BD19-F9B02EEC39D5}" type="pres">
      <dgm:prSet presAssocID="{C38D299C-0780-4D4F-982F-7990388C5FD3}" presName="imageaccent1" presStyleCnt="0"/>
      <dgm:spPr/>
    </dgm:pt>
    <dgm:pt modelId="{7960310E-2E06-4379-9BC9-820EEDEFB6BD}" type="pres">
      <dgm:prSet presAssocID="{C38D299C-0780-4D4F-982F-7990388C5FD3}" presName="accentRepeatNode" presStyleLbl="solidAlignAcc1" presStyleIdx="1" presStyleCnt="2" custLinFactX="-200000" custLinFactY="-181518" custLinFactNeighborX="-250292" custLinFactNeighborY="-200000"/>
      <dgm:spPr>
        <a:solidFill>
          <a:srgbClr val="25689D"/>
        </a:solidFill>
        <a:ln>
          <a:solidFill>
            <a:srgbClr val="EA3627"/>
          </a:solidFill>
        </a:ln>
      </dgm:spPr>
    </dgm:pt>
  </dgm:ptLst>
  <dgm:cxnLst>
    <dgm:cxn modelId="{8562D17B-62E6-434A-9DFA-918CFD10EBA0}" srcId="{A69D08A6-A2DF-4D94-8BCE-C1FC05081B8D}" destId="{2467B2C6-3D44-40AA-B598-5D512D02FF47}" srcOrd="0" destOrd="0" parTransId="{8FA79747-DAF7-4120-A1A9-2A347CA1F81D}" sibTransId="{C38D299C-0780-4D4F-982F-7990388C5FD3}"/>
    <dgm:cxn modelId="{4E3761CD-9032-47C3-9A9E-7BA374552EB5}" type="presOf" srcId="{A69D08A6-A2DF-4D94-8BCE-C1FC05081B8D}" destId="{43FB62DB-2025-443E-8ABB-2471FF4B7B86}" srcOrd="0" destOrd="0" presId="urn:microsoft.com/office/officeart/2008/layout/HexagonCluster"/>
    <dgm:cxn modelId="{DAD3823B-1121-48A2-A349-0F7CB67ACA4C}" type="presOf" srcId="{2467B2C6-3D44-40AA-B598-5D512D02FF47}" destId="{1130312C-F27E-4714-949A-438183018684}" srcOrd="0" destOrd="0" presId="urn:microsoft.com/office/officeart/2008/layout/HexagonCluster"/>
    <dgm:cxn modelId="{2ABFCB41-466A-492C-A564-DB82C00C7E24}" type="presOf" srcId="{C38D299C-0780-4D4F-982F-7990388C5FD3}" destId="{27AEA0CB-814B-401D-B161-DB4FB6F3A1E7}" srcOrd="0" destOrd="0" presId="urn:microsoft.com/office/officeart/2008/layout/HexagonCluster"/>
    <dgm:cxn modelId="{4D5FCBF8-ADFD-4F90-917F-04BE00EBCE36}" type="presParOf" srcId="{43FB62DB-2025-443E-8ABB-2471FF4B7B86}" destId="{F0229460-23E3-4982-9425-D240F56FD20B}" srcOrd="0" destOrd="0" presId="urn:microsoft.com/office/officeart/2008/layout/HexagonCluster"/>
    <dgm:cxn modelId="{F2D1287B-62C7-43CE-AE95-057286B9D701}" type="presParOf" srcId="{F0229460-23E3-4982-9425-D240F56FD20B}" destId="{1130312C-F27E-4714-949A-438183018684}" srcOrd="0" destOrd="0" presId="urn:microsoft.com/office/officeart/2008/layout/HexagonCluster"/>
    <dgm:cxn modelId="{E02DF43D-3388-41A3-8D0C-9E4D207A0BA3}" type="presParOf" srcId="{43FB62DB-2025-443E-8ABB-2471FF4B7B86}" destId="{F50CAF26-211A-4DD6-9C66-34F04F6FC64C}" srcOrd="1" destOrd="0" presId="urn:microsoft.com/office/officeart/2008/layout/HexagonCluster"/>
    <dgm:cxn modelId="{336C1189-AEDA-4A32-865B-31AD67B8671F}" type="presParOf" srcId="{F50CAF26-211A-4DD6-9C66-34F04F6FC64C}" destId="{AEDE88DA-C1C5-4545-BDEF-91587352E2B1}" srcOrd="0" destOrd="0" presId="urn:microsoft.com/office/officeart/2008/layout/HexagonCluster"/>
    <dgm:cxn modelId="{825E7A97-8A65-4562-BAC1-FF6DA1915105}" type="presParOf" srcId="{43FB62DB-2025-443E-8ABB-2471FF4B7B86}" destId="{5C040344-8754-4010-8A16-513DE2330DBD}" srcOrd="2" destOrd="0" presId="urn:microsoft.com/office/officeart/2008/layout/HexagonCluster"/>
    <dgm:cxn modelId="{BD53F5AF-5AF8-49BD-97BA-5A206F933D72}" type="presParOf" srcId="{5C040344-8754-4010-8A16-513DE2330DBD}" destId="{27AEA0CB-814B-401D-B161-DB4FB6F3A1E7}" srcOrd="0" destOrd="0" presId="urn:microsoft.com/office/officeart/2008/layout/HexagonCluster"/>
    <dgm:cxn modelId="{4283067C-44BB-4D2C-B131-11DA2F4A65A4}" type="presParOf" srcId="{43FB62DB-2025-443E-8ABB-2471FF4B7B86}" destId="{3F3C4E43-A1ED-487C-BD19-F9B02EEC39D5}" srcOrd="3" destOrd="0" presId="urn:microsoft.com/office/officeart/2008/layout/HexagonCluster"/>
    <dgm:cxn modelId="{EBDE7337-715E-42B4-BA98-866B875C9762}" type="presParOf" srcId="{3F3C4E43-A1ED-487C-BD19-F9B02EEC39D5}" destId="{7960310E-2E06-4379-9BC9-820EEDEFB6BD}"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988F036-060F-4B06-9F6E-76D6F601A185}"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25CC2AF-0A3B-4AE0-B76C-439F4F78CB38}">
      <dgm:prSet phldrT="[Text]" phldr="1"/>
      <dgm:spPr>
        <a:noFill/>
        <a:ln>
          <a:noFill/>
        </a:ln>
      </dgm:spPr>
      <dgm:t>
        <a:bodyPr/>
        <a:lstStyle/>
        <a:p>
          <a:endParaRPr lang="en-US"/>
        </a:p>
      </dgm:t>
    </dgm:pt>
    <dgm:pt modelId="{A0E99BAD-1081-4EE3-BAFD-7F90D03ACEEE}" type="parTrans" cxnId="{23BD400D-EA42-4080-8AD9-C29812CA5D41}">
      <dgm:prSet/>
      <dgm:spPr/>
      <dgm:t>
        <a:bodyPr/>
        <a:lstStyle/>
        <a:p>
          <a:endParaRPr lang="en-US"/>
        </a:p>
      </dgm:t>
    </dgm:pt>
    <dgm:pt modelId="{E753962B-6507-49C6-AEEB-FBB6A9744BE4}" type="sibTrans" cxnId="{23BD400D-EA42-4080-8AD9-C29812CA5D41}">
      <dgm:prSet/>
      <dgm:spPr>
        <a:blipFill>
          <a:blip xmlns:r="http://schemas.openxmlformats.org/officeDocument/2006/relationships" r:embed="rId1" cstate="print"/>
          <a:srcRect/>
          <a:stretch>
            <a:fillRect t="-7000" b="-7000"/>
          </a:stretch>
        </a:blipFill>
        <a:ln>
          <a:solidFill>
            <a:srgbClr val="EA3627"/>
          </a:solidFill>
        </a:ln>
      </dgm:spPr>
      <dgm:t>
        <a:bodyPr/>
        <a:lstStyle/>
        <a:p>
          <a:endParaRPr lang="en-US"/>
        </a:p>
      </dgm:t>
      <dgm:extLst>
        <a:ext uri="{E40237B7-FDA0-4F09-8148-C483321AD2D9}">
          <dgm14:cNvPr xmlns:dgm14="http://schemas.microsoft.com/office/drawing/2010/diagram" id="0" name="" descr="6.JPG"/>
        </a:ext>
      </dgm:extLst>
    </dgm:pt>
    <dgm:pt modelId="{650F3E6F-96CF-43A0-9C29-637E0DAB772D}" type="pres">
      <dgm:prSet presAssocID="{B988F036-060F-4B06-9F6E-76D6F601A185}" presName="Name0" presStyleCnt="0">
        <dgm:presLayoutVars>
          <dgm:chMax val="21"/>
          <dgm:chPref val="21"/>
        </dgm:presLayoutVars>
      </dgm:prSet>
      <dgm:spPr/>
    </dgm:pt>
    <dgm:pt modelId="{E6F9B14E-609E-4D29-A111-8433AF9B7F0B}" type="pres">
      <dgm:prSet presAssocID="{725CC2AF-0A3B-4AE0-B76C-439F4F78CB38}" presName="text1" presStyleCnt="0"/>
      <dgm:spPr/>
    </dgm:pt>
    <dgm:pt modelId="{52E3CAA8-91DC-4BCF-924D-BDEE061D6585}" type="pres">
      <dgm:prSet presAssocID="{725CC2AF-0A3B-4AE0-B76C-439F4F78CB38}" presName="textRepeatNode" presStyleLbl="alignNode1" presStyleIdx="0" presStyleCnt="1" custLinFactNeighborX="-84737" custLinFactNeighborY="19">
        <dgm:presLayoutVars>
          <dgm:chMax val="0"/>
          <dgm:chPref val="0"/>
          <dgm:bulletEnabled val="1"/>
        </dgm:presLayoutVars>
      </dgm:prSet>
      <dgm:spPr/>
      <dgm:t>
        <a:bodyPr/>
        <a:lstStyle/>
        <a:p>
          <a:endParaRPr lang="en-US"/>
        </a:p>
      </dgm:t>
    </dgm:pt>
    <dgm:pt modelId="{AB9DA52F-6771-4ED8-AE16-557BBCAE432A}" type="pres">
      <dgm:prSet presAssocID="{725CC2AF-0A3B-4AE0-B76C-439F4F78CB38}" presName="textaccent1" presStyleCnt="0"/>
      <dgm:spPr/>
    </dgm:pt>
    <dgm:pt modelId="{C7F0D700-C773-4FFA-ADD0-3C8000C5D957}" type="pres">
      <dgm:prSet presAssocID="{725CC2AF-0A3B-4AE0-B76C-439F4F78CB38}" presName="accentRepeatNode" presStyleLbl="solidAlignAcc1" presStyleIdx="0" presStyleCnt="2"/>
      <dgm:spPr/>
    </dgm:pt>
    <dgm:pt modelId="{3555799F-1F28-4A55-BEC3-743199C99CAA}" type="pres">
      <dgm:prSet presAssocID="{E753962B-6507-49C6-AEEB-FBB6A9744BE4}" presName="image1" presStyleCnt="0"/>
      <dgm:spPr/>
    </dgm:pt>
    <dgm:pt modelId="{897CFA96-602D-406F-B1BE-DE7C32FFD085}" type="pres">
      <dgm:prSet presAssocID="{E753962B-6507-49C6-AEEB-FBB6A9744BE4}" presName="imageRepeatNode" presStyleLbl="alignAcc1" presStyleIdx="0" presStyleCnt="1" custScaleX="118820" custScaleY="112869" custLinFactNeighborX="912" custLinFactNeighborY="58549"/>
      <dgm:spPr/>
      <dgm:t>
        <a:bodyPr/>
        <a:lstStyle/>
        <a:p>
          <a:endParaRPr lang="en-US"/>
        </a:p>
      </dgm:t>
    </dgm:pt>
    <dgm:pt modelId="{D1371A9C-F012-4E9A-AD67-EC0A2DF0552F}" type="pres">
      <dgm:prSet presAssocID="{E753962B-6507-49C6-AEEB-FBB6A9744BE4}" presName="imageaccent1" presStyleCnt="0"/>
      <dgm:spPr/>
    </dgm:pt>
    <dgm:pt modelId="{298CA05D-EAC5-416D-84D2-72F8130BC95E}" type="pres">
      <dgm:prSet presAssocID="{E753962B-6507-49C6-AEEB-FBB6A9744BE4}" presName="accentRepeatNode" presStyleLbl="solidAlignAcc1" presStyleIdx="1" presStyleCnt="2" custLinFactY="-200000" custLinFactNeighborX="98282" custLinFactNeighborY="-210045"/>
      <dgm:spPr>
        <a:solidFill>
          <a:srgbClr val="25689D"/>
        </a:solidFill>
        <a:ln>
          <a:solidFill>
            <a:srgbClr val="EA3627"/>
          </a:solidFill>
        </a:ln>
      </dgm:spPr>
    </dgm:pt>
  </dgm:ptLst>
  <dgm:cxnLst>
    <dgm:cxn modelId="{5901F005-A2E5-4DE5-9EB5-F40BFC5F0333}" type="presOf" srcId="{725CC2AF-0A3B-4AE0-B76C-439F4F78CB38}" destId="{52E3CAA8-91DC-4BCF-924D-BDEE061D6585}" srcOrd="0" destOrd="0" presId="urn:microsoft.com/office/officeart/2008/layout/HexagonCluster"/>
    <dgm:cxn modelId="{ADC1E29F-BFD3-4D5B-B61E-6882271FAAC5}" type="presOf" srcId="{E753962B-6507-49C6-AEEB-FBB6A9744BE4}" destId="{897CFA96-602D-406F-B1BE-DE7C32FFD085}" srcOrd="0" destOrd="0" presId="urn:microsoft.com/office/officeart/2008/layout/HexagonCluster"/>
    <dgm:cxn modelId="{B7C7E5EB-18F3-4E4B-8881-6F9657E1D3ED}" type="presOf" srcId="{B988F036-060F-4B06-9F6E-76D6F601A185}" destId="{650F3E6F-96CF-43A0-9C29-637E0DAB772D}" srcOrd="0" destOrd="0" presId="urn:microsoft.com/office/officeart/2008/layout/HexagonCluster"/>
    <dgm:cxn modelId="{23BD400D-EA42-4080-8AD9-C29812CA5D41}" srcId="{B988F036-060F-4B06-9F6E-76D6F601A185}" destId="{725CC2AF-0A3B-4AE0-B76C-439F4F78CB38}" srcOrd="0" destOrd="0" parTransId="{A0E99BAD-1081-4EE3-BAFD-7F90D03ACEEE}" sibTransId="{E753962B-6507-49C6-AEEB-FBB6A9744BE4}"/>
    <dgm:cxn modelId="{E09B1F65-A617-4D81-A967-3B8A6497331D}" type="presParOf" srcId="{650F3E6F-96CF-43A0-9C29-637E0DAB772D}" destId="{E6F9B14E-609E-4D29-A111-8433AF9B7F0B}" srcOrd="0" destOrd="0" presId="urn:microsoft.com/office/officeart/2008/layout/HexagonCluster"/>
    <dgm:cxn modelId="{273E60EE-C7A9-41EC-8A37-BD9684713F73}" type="presParOf" srcId="{E6F9B14E-609E-4D29-A111-8433AF9B7F0B}" destId="{52E3CAA8-91DC-4BCF-924D-BDEE061D6585}" srcOrd="0" destOrd="0" presId="urn:microsoft.com/office/officeart/2008/layout/HexagonCluster"/>
    <dgm:cxn modelId="{0918519B-CEFA-4E32-A49C-79001850D03B}" type="presParOf" srcId="{650F3E6F-96CF-43A0-9C29-637E0DAB772D}" destId="{AB9DA52F-6771-4ED8-AE16-557BBCAE432A}" srcOrd="1" destOrd="0" presId="urn:microsoft.com/office/officeart/2008/layout/HexagonCluster"/>
    <dgm:cxn modelId="{8EDE037F-C9A5-4647-BD33-003AC99E6173}" type="presParOf" srcId="{AB9DA52F-6771-4ED8-AE16-557BBCAE432A}" destId="{C7F0D700-C773-4FFA-ADD0-3C8000C5D957}" srcOrd="0" destOrd="0" presId="urn:microsoft.com/office/officeart/2008/layout/HexagonCluster"/>
    <dgm:cxn modelId="{C6247302-D98A-41E4-BBA7-3352671C6BF6}" type="presParOf" srcId="{650F3E6F-96CF-43A0-9C29-637E0DAB772D}" destId="{3555799F-1F28-4A55-BEC3-743199C99CAA}" srcOrd="2" destOrd="0" presId="urn:microsoft.com/office/officeart/2008/layout/HexagonCluster"/>
    <dgm:cxn modelId="{A9BC08EF-3429-49E7-A3AC-A8A26B5167B3}" type="presParOf" srcId="{3555799F-1F28-4A55-BEC3-743199C99CAA}" destId="{897CFA96-602D-406F-B1BE-DE7C32FFD085}" srcOrd="0" destOrd="0" presId="urn:microsoft.com/office/officeart/2008/layout/HexagonCluster"/>
    <dgm:cxn modelId="{1344BD03-160F-41B8-A79E-FC6264EB129B}" type="presParOf" srcId="{650F3E6F-96CF-43A0-9C29-637E0DAB772D}" destId="{D1371A9C-F012-4E9A-AD67-EC0A2DF0552F}" srcOrd="3" destOrd="0" presId="urn:microsoft.com/office/officeart/2008/layout/HexagonCluster"/>
    <dgm:cxn modelId="{FE5D514E-7DD2-44D3-8367-D96028D3F393}" type="presParOf" srcId="{D1371A9C-F012-4E9A-AD67-EC0A2DF0552F}" destId="{298CA05D-EAC5-416D-84D2-72F8130BC95E}" srcOrd="0" destOrd="0" presId="urn:microsoft.com/office/officeart/2008/layout/HexagonCluster"/>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449B2BC-5D8C-4748-AE36-8578B74CC06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A84859C0-E4A0-4EA5-B804-56801210FE9E}">
      <dgm:prSet phldrT="[Text]" phldr="1"/>
      <dgm:spPr>
        <a:noFill/>
        <a:ln>
          <a:noFill/>
        </a:ln>
      </dgm:spPr>
      <dgm:t>
        <a:bodyPr/>
        <a:lstStyle/>
        <a:p>
          <a:endParaRPr lang="en-US"/>
        </a:p>
      </dgm:t>
    </dgm:pt>
    <dgm:pt modelId="{E1D865A3-72EF-4FED-8D3F-11EB9A41D526}" type="parTrans" cxnId="{004DA661-F800-4E83-8CCB-E8543C96DD0D}">
      <dgm:prSet/>
      <dgm:spPr/>
      <dgm:t>
        <a:bodyPr/>
        <a:lstStyle/>
        <a:p>
          <a:endParaRPr lang="en-US"/>
        </a:p>
      </dgm:t>
    </dgm:pt>
    <dgm:pt modelId="{CDD8E4D4-60D5-4620-9305-33F6B9C37E1C}" type="sibTrans" cxnId="{004DA661-F800-4E83-8CCB-E8543C96DD0D}">
      <dgm:prSet/>
      <dgm:spPr>
        <a:blipFill>
          <a:blip xmlns:r="http://schemas.openxmlformats.org/officeDocument/2006/relationships" r:embed="rId1"/>
          <a:srcRect/>
          <a:stretch>
            <a:fillRect l="-7000" r="-7000"/>
          </a:stretch>
        </a:blipFill>
        <a:ln>
          <a:solidFill>
            <a:srgbClr val="EA3627"/>
          </a:solidFill>
        </a:ln>
      </dgm:spPr>
      <dgm:t>
        <a:bodyPr/>
        <a:lstStyle/>
        <a:p>
          <a:endParaRPr lang="en-US"/>
        </a:p>
      </dgm:t>
    </dgm:pt>
    <dgm:pt modelId="{E3E33B58-4A76-4104-80A8-921C97ED47F2}" type="pres">
      <dgm:prSet presAssocID="{B449B2BC-5D8C-4748-AE36-8578B74CC061}" presName="Name0" presStyleCnt="0">
        <dgm:presLayoutVars>
          <dgm:chMax val="21"/>
          <dgm:chPref val="21"/>
        </dgm:presLayoutVars>
      </dgm:prSet>
      <dgm:spPr/>
    </dgm:pt>
    <dgm:pt modelId="{C7E6BC2A-2ADB-4761-AED1-E0B34D5255F2}" type="pres">
      <dgm:prSet presAssocID="{A84859C0-E4A0-4EA5-B804-56801210FE9E}" presName="text1" presStyleCnt="0"/>
      <dgm:spPr/>
    </dgm:pt>
    <dgm:pt modelId="{8CAED648-9C85-493A-A3BC-4B0F23E97CB9}" type="pres">
      <dgm:prSet presAssocID="{A84859C0-E4A0-4EA5-B804-56801210FE9E}" presName="textRepeatNode" presStyleLbl="alignNode1" presStyleIdx="0" presStyleCnt="1" custLinFactNeighborX="-84181" custLinFactNeighborY="-53860">
        <dgm:presLayoutVars>
          <dgm:chMax val="0"/>
          <dgm:chPref val="0"/>
          <dgm:bulletEnabled val="1"/>
        </dgm:presLayoutVars>
      </dgm:prSet>
      <dgm:spPr/>
      <dgm:t>
        <a:bodyPr/>
        <a:lstStyle/>
        <a:p>
          <a:endParaRPr lang="en-US"/>
        </a:p>
      </dgm:t>
    </dgm:pt>
    <dgm:pt modelId="{DBB497E1-F264-47D1-A043-B01EC1306A11}" type="pres">
      <dgm:prSet presAssocID="{A84859C0-E4A0-4EA5-B804-56801210FE9E}" presName="textaccent1" presStyleCnt="0"/>
      <dgm:spPr/>
    </dgm:pt>
    <dgm:pt modelId="{D199D09E-1630-44AA-AF44-E20F70D51219}" type="pres">
      <dgm:prSet presAssocID="{A84859C0-E4A0-4EA5-B804-56801210FE9E}" presName="accentRepeatNode" presStyleLbl="solidAlignAcc1" presStyleIdx="0" presStyleCnt="2" custLinFactX="-321266" custLinFactY="-200000" custLinFactNeighborX="-400000" custLinFactNeighborY="-260452"/>
      <dgm:spPr>
        <a:noFill/>
        <a:ln>
          <a:noFill/>
        </a:ln>
      </dgm:spPr>
      <dgm:t>
        <a:bodyPr/>
        <a:lstStyle/>
        <a:p>
          <a:endParaRPr lang="en-US"/>
        </a:p>
      </dgm:t>
    </dgm:pt>
    <dgm:pt modelId="{3BEB8CCA-F176-44E0-A15B-CA95DBD6EC61}" type="pres">
      <dgm:prSet presAssocID="{CDD8E4D4-60D5-4620-9305-33F6B9C37E1C}" presName="image1" presStyleCnt="0"/>
      <dgm:spPr/>
    </dgm:pt>
    <dgm:pt modelId="{3923FB25-B14B-4BF1-86BC-8799A4DFC1BA}" type="pres">
      <dgm:prSet presAssocID="{CDD8E4D4-60D5-4620-9305-33F6B9C37E1C}" presName="imageRepeatNode" presStyleLbl="alignAcc1" presStyleIdx="0" presStyleCnt="1" custLinFactY="-2090" custLinFactNeighborX="-37037" custLinFactNeighborY="-100000"/>
      <dgm:spPr/>
      <dgm:t>
        <a:bodyPr/>
        <a:lstStyle/>
        <a:p>
          <a:endParaRPr lang="en-US"/>
        </a:p>
      </dgm:t>
    </dgm:pt>
    <dgm:pt modelId="{955853B3-9D2A-4D55-AF9B-29C9E31D2420}" type="pres">
      <dgm:prSet presAssocID="{CDD8E4D4-60D5-4620-9305-33F6B9C37E1C}" presName="imageaccent1" presStyleCnt="0"/>
      <dgm:spPr/>
    </dgm:pt>
    <dgm:pt modelId="{DC95DA9F-CEF9-41D2-962B-7D6C936178FC}" type="pres">
      <dgm:prSet presAssocID="{CDD8E4D4-60D5-4620-9305-33F6B9C37E1C}" presName="accentRepeatNode" presStyleLbl="solidAlignAcc1" presStyleIdx="1" presStyleCnt="2" custLinFactX="-321266" custLinFactY="-200000" custLinFactNeighborX="-400000" custLinFactNeighborY="-260452"/>
      <dgm:spPr>
        <a:noFill/>
        <a:ln>
          <a:noFill/>
        </a:ln>
      </dgm:spPr>
    </dgm:pt>
  </dgm:ptLst>
  <dgm:cxnLst>
    <dgm:cxn modelId="{0CCD987C-EB3B-4E13-9B56-1C65A44A1B6A}" type="presOf" srcId="{CDD8E4D4-60D5-4620-9305-33F6B9C37E1C}" destId="{3923FB25-B14B-4BF1-86BC-8799A4DFC1BA}" srcOrd="0" destOrd="0" presId="urn:microsoft.com/office/officeart/2008/layout/HexagonCluster"/>
    <dgm:cxn modelId="{004DA661-F800-4E83-8CCB-E8543C96DD0D}" srcId="{B449B2BC-5D8C-4748-AE36-8578B74CC061}" destId="{A84859C0-E4A0-4EA5-B804-56801210FE9E}" srcOrd="0" destOrd="0" parTransId="{E1D865A3-72EF-4FED-8D3F-11EB9A41D526}" sibTransId="{CDD8E4D4-60D5-4620-9305-33F6B9C37E1C}"/>
    <dgm:cxn modelId="{0FF763E6-C9CF-452A-BFBD-1FA688CFDD6D}" type="presOf" srcId="{B449B2BC-5D8C-4748-AE36-8578B74CC061}" destId="{E3E33B58-4A76-4104-80A8-921C97ED47F2}" srcOrd="0" destOrd="0" presId="urn:microsoft.com/office/officeart/2008/layout/HexagonCluster"/>
    <dgm:cxn modelId="{E4B81E69-1269-4EF5-AD85-F39920370F0A}" type="presOf" srcId="{A84859C0-E4A0-4EA5-B804-56801210FE9E}" destId="{8CAED648-9C85-493A-A3BC-4B0F23E97CB9}" srcOrd="0" destOrd="0" presId="urn:microsoft.com/office/officeart/2008/layout/HexagonCluster"/>
    <dgm:cxn modelId="{A90AF8AD-9A26-4B40-8EC1-9FD7F5AC4460}" type="presParOf" srcId="{E3E33B58-4A76-4104-80A8-921C97ED47F2}" destId="{C7E6BC2A-2ADB-4761-AED1-E0B34D5255F2}" srcOrd="0" destOrd="0" presId="urn:microsoft.com/office/officeart/2008/layout/HexagonCluster"/>
    <dgm:cxn modelId="{612A58D6-2EF8-4FA5-BA73-A77BDAE2DE7E}" type="presParOf" srcId="{C7E6BC2A-2ADB-4761-AED1-E0B34D5255F2}" destId="{8CAED648-9C85-493A-A3BC-4B0F23E97CB9}" srcOrd="0" destOrd="0" presId="urn:microsoft.com/office/officeart/2008/layout/HexagonCluster"/>
    <dgm:cxn modelId="{CB943495-318A-4AED-855B-CD982DCB1B5D}" type="presParOf" srcId="{E3E33B58-4A76-4104-80A8-921C97ED47F2}" destId="{DBB497E1-F264-47D1-A043-B01EC1306A11}" srcOrd="1" destOrd="0" presId="urn:microsoft.com/office/officeart/2008/layout/HexagonCluster"/>
    <dgm:cxn modelId="{34706618-B4ED-4305-A3CE-E4DF2D723EA1}" type="presParOf" srcId="{DBB497E1-F264-47D1-A043-B01EC1306A11}" destId="{D199D09E-1630-44AA-AF44-E20F70D51219}" srcOrd="0" destOrd="0" presId="urn:microsoft.com/office/officeart/2008/layout/HexagonCluster"/>
    <dgm:cxn modelId="{09887C45-D2FF-491F-96E6-1E038A424073}" type="presParOf" srcId="{E3E33B58-4A76-4104-80A8-921C97ED47F2}" destId="{3BEB8CCA-F176-44E0-A15B-CA95DBD6EC61}" srcOrd="2" destOrd="0" presId="urn:microsoft.com/office/officeart/2008/layout/HexagonCluster"/>
    <dgm:cxn modelId="{D54EE7ED-F944-4143-948F-211FD8C06679}" type="presParOf" srcId="{3BEB8CCA-F176-44E0-A15B-CA95DBD6EC61}" destId="{3923FB25-B14B-4BF1-86BC-8799A4DFC1BA}" srcOrd="0" destOrd="0" presId="urn:microsoft.com/office/officeart/2008/layout/HexagonCluster"/>
    <dgm:cxn modelId="{6500EB4A-8834-4550-ABDA-3CBBE86EE0D5}" type="presParOf" srcId="{E3E33B58-4A76-4104-80A8-921C97ED47F2}" destId="{955853B3-9D2A-4D55-AF9B-29C9E31D2420}" srcOrd="3" destOrd="0" presId="urn:microsoft.com/office/officeart/2008/layout/HexagonCluster"/>
    <dgm:cxn modelId="{AE34FC00-2713-4BDD-AC1A-D40886C032C7}" type="presParOf" srcId="{955853B3-9D2A-4D55-AF9B-29C9E31D2420}" destId="{DC95DA9F-CEF9-41D2-962B-7D6C936178F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26D4C7C-3CB7-43BB-9946-4AE30C26D21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086F70B-D7E8-428A-B9BE-11278191F4CC}">
      <dgm:prSet phldrT="[Text]" phldr="1"/>
      <dgm:spPr>
        <a:noFill/>
        <a:ln>
          <a:noFill/>
        </a:ln>
      </dgm:spPr>
      <dgm:t>
        <a:bodyPr/>
        <a:lstStyle/>
        <a:p>
          <a:endParaRPr lang="en-US"/>
        </a:p>
      </dgm:t>
    </dgm:pt>
    <dgm:pt modelId="{A08449B1-A4AE-42E9-B201-B70100B439B4}" type="parTrans" cxnId="{692E9921-9415-40F7-B9AF-F46C869F0983}">
      <dgm:prSet/>
      <dgm:spPr/>
      <dgm:t>
        <a:bodyPr/>
        <a:lstStyle/>
        <a:p>
          <a:endParaRPr lang="en-US"/>
        </a:p>
      </dgm:t>
    </dgm:pt>
    <dgm:pt modelId="{F502029B-4440-40ED-BFB0-463ABD35149E}" type="sibTrans" cxnId="{692E9921-9415-40F7-B9AF-F46C869F0983}">
      <dgm:prSet/>
      <dgm:spPr>
        <a:blipFill>
          <a:blip xmlns:r="http://schemas.openxmlformats.org/officeDocument/2006/relationships" r:embed="rId1"/>
          <a:srcRect/>
          <a:stretch>
            <a:fillRect l="-29000" r="-29000"/>
          </a:stretch>
        </a:blipFill>
        <a:ln>
          <a:solidFill>
            <a:srgbClr val="EA3627"/>
          </a:solidFill>
        </a:ln>
      </dgm:spPr>
      <dgm:t>
        <a:bodyPr/>
        <a:lstStyle/>
        <a:p>
          <a:endParaRPr lang="en-US"/>
        </a:p>
      </dgm:t>
    </dgm:pt>
    <dgm:pt modelId="{8E8F26F2-8C5B-4451-892A-CEAEC913CE26}" type="pres">
      <dgm:prSet presAssocID="{926D4C7C-3CB7-43BB-9946-4AE30C26D21C}" presName="Name0" presStyleCnt="0">
        <dgm:presLayoutVars>
          <dgm:chMax val="21"/>
          <dgm:chPref val="21"/>
        </dgm:presLayoutVars>
      </dgm:prSet>
      <dgm:spPr/>
    </dgm:pt>
    <dgm:pt modelId="{F5B5EAB3-59E4-4930-89C5-2FE65846275C}" type="pres">
      <dgm:prSet presAssocID="{3086F70B-D7E8-428A-B9BE-11278191F4CC}" presName="text1" presStyleCnt="0"/>
      <dgm:spPr/>
    </dgm:pt>
    <dgm:pt modelId="{02DB0277-0714-4DEF-8D1D-E01BD3766C13}" type="pres">
      <dgm:prSet presAssocID="{3086F70B-D7E8-428A-B9BE-11278191F4CC}" presName="textRepeatNode" presStyleLbl="alignNode1" presStyleIdx="0" presStyleCnt="1" custLinFactNeighborX="-79013" custLinFactNeighborY="-55089">
        <dgm:presLayoutVars>
          <dgm:chMax val="0"/>
          <dgm:chPref val="0"/>
          <dgm:bulletEnabled val="1"/>
        </dgm:presLayoutVars>
      </dgm:prSet>
      <dgm:spPr/>
      <dgm:t>
        <a:bodyPr/>
        <a:lstStyle/>
        <a:p>
          <a:endParaRPr lang="en-US"/>
        </a:p>
      </dgm:t>
    </dgm:pt>
    <dgm:pt modelId="{FBFB134D-C7F8-46CB-9E77-76E2B5734FC9}" type="pres">
      <dgm:prSet presAssocID="{3086F70B-D7E8-428A-B9BE-11278191F4CC}" presName="textaccent1" presStyleCnt="0"/>
      <dgm:spPr/>
    </dgm:pt>
    <dgm:pt modelId="{733DC17B-E444-4E84-9209-28E4606D2E1D}" type="pres">
      <dgm:prSet presAssocID="{3086F70B-D7E8-428A-B9BE-11278191F4CC}" presName="accentRepeatNode" presStyleLbl="solidAlignAcc1" presStyleIdx="0" presStyleCnt="2" custLinFactX="-300000" custLinFactY="-200000" custLinFactNeighborX="-376987" custLinFactNeighborY="-270958"/>
      <dgm:spPr>
        <a:noFill/>
        <a:ln>
          <a:noFill/>
        </a:ln>
      </dgm:spPr>
    </dgm:pt>
    <dgm:pt modelId="{2738012E-E157-4EC5-8F83-AC8F54C7D502}" type="pres">
      <dgm:prSet presAssocID="{F502029B-4440-40ED-BFB0-463ABD35149E}" presName="image1" presStyleCnt="0"/>
      <dgm:spPr/>
    </dgm:pt>
    <dgm:pt modelId="{433E6158-5B36-48B3-8794-D8B826B11B39}" type="pres">
      <dgm:prSet presAssocID="{F502029B-4440-40ED-BFB0-463ABD35149E}" presName="imageRepeatNode" presStyleLbl="alignAcc1" presStyleIdx="0" presStyleCnt="1" custLinFactNeighborX="1137"/>
      <dgm:spPr/>
      <dgm:t>
        <a:bodyPr/>
        <a:lstStyle/>
        <a:p>
          <a:endParaRPr lang="en-US"/>
        </a:p>
      </dgm:t>
    </dgm:pt>
    <dgm:pt modelId="{BA2F693B-7467-4C4B-8229-AF63AF8EF75D}" type="pres">
      <dgm:prSet presAssocID="{F502029B-4440-40ED-BFB0-463ABD35149E}" presName="imageaccent1" presStyleCnt="0"/>
      <dgm:spPr/>
    </dgm:pt>
    <dgm:pt modelId="{9885D56C-41A3-470E-A255-CDDAD8B7FAF2}" type="pres">
      <dgm:prSet presAssocID="{F502029B-4440-40ED-BFB0-463ABD35149E}" presName="accentRepeatNode" presStyleLbl="solidAlignAcc1" presStyleIdx="1" presStyleCnt="2" custLinFactX="-300000" custLinFactY="-200000" custLinFactNeighborX="-376987" custLinFactNeighborY="-270958"/>
      <dgm:spPr>
        <a:noFill/>
        <a:ln>
          <a:noFill/>
        </a:ln>
      </dgm:spPr>
    </dgm:pt>
  </dgm:ptLst>
  <dgm:cxnLst>
    <dgm:cxn modelId="{6E4C0324-8960-4B28-B77C-1FDC085F79AD}" type="presOf" srcId="{F502029B-4440-40ED-BFB0-463ABD35149E}" destId="{433E6158-5B36-48B3-8794-D8B826B11B39}" srcOrd="0" destOrd="0" presId="urn:microsoft.com/office/officeart/2008/layout/HexagonCluster"/>
    <dgm:cxn modelId="{077251BD-5F76-476C-8A11-22EC637EED5C}" type="presOf" srcId="{926D4C7C-3CB7-43BB-9946-4AE30C26D21C}" destId="{8E8F26F2-8C5B-4451-892A-CEAEC913CE26}" srcOrd="0" destOrd="0" presId="urn:microsoft.com/office/officeart/2008/layout/HexagonCluster"/>
    <dgm:cxn modelId="{692E9921-9415-40F7-B9AF-F46C869F0983}" srcId="{926D4C7C-3CB7-43BB-9946-4AE30C26D21C}" destId="{3086F70B-D7E8-428A-B9BE-11278191F4CC}" srcOrd="0" destOrd="0" parTransId="{A08449B1-A4AE-42E9-B201-B70100B439B4}" sibTransId="{F502029B-4440-40ED-BFB0-463ABD35149E}"/>
    <dgm:cxn modelId="{D045820C-8342-42E6-982E-4B57DBBC7919}" type="presOf" srcId="{3086F70B-D7E8-428A-B9BE-11278191F4CC}" destId="{02DB0277-0714-4DEF-8D1D-E01BD3766C13}" srcOrd="0" destOrd="0" presId="urn:microsoft.com/office/officeart/2008/layout/HexagonCluster"/>
    <dgm:cxn modelId="{9F63B0D4-B889-4EED-B9F6-29A754B5B239}" type="presParOf" srcId="{8E8F26F2-8C5B-4451-892A-CEAEC913CE26}" destId="{F5B5EAB3-59E4-4930-89C5-2FE65846275C}" srcOrd="0" destOrd="0" presId="urn:microsoft.com/office/officeart/2008/layout/HexagonCluster"/>
    <dgm:cxn modelId="{09EFB452-9A85-4083-B3EB-CD6E32B5E21D}" type="presParOf" srcId="{F5B5EAB3-59E4-4930-89C5-2FE65846275C}" destId="{02DB0277-0714-4DEF-8D1D-E01BD3766C13}" srcOrd="0" destOrd="0" presId="urn:microsoft.com/office/officeart/2008/layout/HexagonCluster"/>
    <dgm:cxn modelId="{FBFAB7A2-A9AC-47A1-BC12-EDE6B157AA13}" type="presParOf" srcId="{8E8F26F2-8C5B-4451-892A-CEAEC913CE26}" destId="{FBFB134D-C7F8-46CB-9E77-76E2B5734FC9}" srcOrd="1" destOrd="0" presId="urn:microsoft.com/office/officeart/2008/layout/HexagonCluster"/>
    <dgm:cxn modelId="{9141202E-569C-4801-AE5A-C770E472D309}" type="presParOf" srcId="{FBFB134D-C7F8-46CB-9E77-76E2B5734FC9}" destId="{733DC17B-E444-4E84-9209-28E4606D2E1D}" srcOrd="0" destOrd="0" presId="urn:microsoft.com/office/officeart/2008/layout/HexagonCluster"/>
    <dgm:cxn modelId="{D5FA8D54-06C4-4AE7-B827-715936B89394}" type="presParOf" srcId="{8E8F26F2-8C5B-4451-892A-CEAEC913CE26}" destId="{2738012E-E157-4EC5-8F83-AC8F54C7D502}" srcOrd="2" destOrd="0" presId="urn:microsoft.com/office/officeart/2008/layout/HexagonCluster"/>
    <dgm:cxn modelId="{123BD999-EB09-4E20-A841-D4FE4A907BB6}" type="presParOf" srcId="{2738012E-E157-4EC5-8F83-AC8F54C7D502}" destId="{433E6158-5B36-48B3-8794-D8B826B11B39}" srcOrd="0" destOrd="0" presId="urn:microsoft.com/office/officeart/2008/layout/HexagonCluster"/>
    <dgm:cxn modelId="{2DB7965F-60F8-43C7-9741-2D9AD7645AE0}" type="presParOf" srcId="{8E8F26F2-8C5B-4451-892A-CEAEC913CE26}" destId="{BA2F693B-7467-4C4B-8229-AF63AF8EF75D}" srcOrd="3" destOrd="0" presId="urn:microsoft.com/office/officeart/2008/layout/HexagonCluster"/>
    <dgm:cxn modelId="{28709CBA-9460-48F8-84BB-FD8AE1FEFBA8}" type="presParOf" srcId="{BA2F693B-7467-4C4B-8229-AF63AF8EF75D}" destId="{9885D56C-41A3-470E-A255-CDDAD8B7FAF2}"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31F5EF3-2756-4A77-9A60-72BB1608505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57C78A0-F006-4E93-B000-DBA72B147E09}">
      <dgm:prSet phldrT="[Text]" phldr="1"/>
      <dgm:spPr>
        <a:noFill/>
        <a:ln>
          <a:noFill/>
        </a:ln>
      </dgm:spPr>
      <dgm:t>
        <a:bodyPr/>
        <a:lstStyle/>
        <a:p>
          <a:endParaRPr lang="en-US"/>
        </a:p>
      </dgm:t>
    </dgm:pt>
    <dgm:pt modelId="{5715ED19-CB70-47B7-A72A-1AD4BCFC3335}" type="parTrans" cxnId="{946CA27B-9053-468D-AEC0-069A856B7C3F}">
      <dgm:prSet/>
      <dgm:spPr/>
      <dgm:t>
        <a:bodyPr/>
        <a:lstStyle/>
        <a:p>
          <a:endParaRPr lang="en-US"/>
        </a:p>
      </dgm:t>
    </dgm:pt>
    <dgm:pt modelId="{FD0BBD61-F746-40BA-AB29-5E6D4A05C9C8}" type="sibTrans" cxnId="{946CA27B-9053-468D-AEC0-069A856B7C3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68000" r="-68000"/>
          </a:stretch>
        </a:blipFill>
        <a:ln>
          <a:solidFill>
            <a:srgbClr val="EA3627"/>
          </a:solidFill>
        </a:ln>
      </dgm:spPr>
      <dgm:t>
        <a:bodyPr/>
        <a:lstStyle/>
        <a:p>
          <a:endParaRPr lang="en-US"/>
        </a:p>
      </dgm:t>
      <dgm:extLst>
        <a:ext uri="{E40237B7-FDA0-4F09-8148-C483321AD2D9}">
          <dgm14:cNvPr xmlns:dgm14="http://schemas.microsoft.com/office/drawing/2010/diagram" id="0" name="" descr="Yard 2.jpg"/>
        </a:ext>
      </dgm:extLst>
    </dgm:pt>
    <dgm:pt modelId="{F5BA747B-FB8C-4D29-9213-276ED1549AEA}" type="pres">
      <dgm:prSet presAssocID="{F31F5EF3-2756-4A77-9A60-72BB1608505D}" presName="Name0" presStyleCnt="0">
        <dgm:presLayoutVars>
          <dgm:chMax val="21"/>
          <dgm:chPref val="21"/>
        </dgm:presLayoutVars>
      </dgm:prSet>
      <dgm:spPr/>
    </dgm:pt>
    <dgm:pt modelId="{1BED323F-F491-47C2-A1BA-CDAC896C3E6D}" type="pres">
      <dgm:prSet presAssocID="{357C78A0-F006-4E93-B000-DBA72B147E09}" presName="text1" presStyleCnt="0"/>
      <dgm:spPr/>
    </dgm:pt>
    <dgm:pt modelId="{19497E52-4F3A-487B-BEB2-E654BA528AC0}" type="pres">
      <dgm:prSet presAssocID="{357C78A0-F006-4E93-B000-DBA72B147E09}" presName="textRepeatNode" presStyleLbl="alignNode1" presStyleIdx="0" presStyleCnt="1" custLinFactNeighborX="-82694" custLinFactNeighborY="-53139">
        <dgm:presLayoutVars>
          <dgm:chMax val="0"/>
          <dgm:chPref val="0"/>
          <dgm:bulletEnabled val="1"/>
        </dgm:presLayoutVars>
      </dgm:prSet>
      <dgm:spPr/>
      <dgm:t>
        <a:bodyPr/>
        <a:lstStyle/>
        <a:p>
          <a:endParaRPr lang="en-US"/>
        </a:p>
      </dgm:t>
    </dgm:pt>
    <dgm:pt modelId="{04BDAF39-FEA9-499B-B390-03AD9B34CC64}" type="pres">
      <dgm:prSet presAssocID="{357C78A0-F006-4E93-B000-DBA72B147E09}" presName="textaccent1" presStyleCnt="0"/>
      <dgm:spPr/>
    </dgm:pt>
    <dgm:pt modelId="{493E6CBD-E066-4DE9-A863-F9176D8013B6}" type="pres">
      <dgm:prSet presAssocID="{357C78A0-F006-4E93-B000-DBA72B147E09}" presName="accentRepeatNode" presStyleLbl="solidAlignAcc1" presStyleIdx="0" presStyleCnt="2" custLinFactX="-308524" custLinFactY="-200000" custLinFactNeighborX="-400000" custLinFactNeighborY="-254288"/>
      <dgm:spPr>
        <a:noFill/>
        <a:ln>
          <a:noFill/>
        </a:ln>
      </dgm:spPr>
    </dgm:pt>
    <dgm:pt modelId="{72A2A233-F5C7-4150-965B-47CFA9BD2D52}" type="pres">
      <dgm:prSet presAssocID="{FD0BBD61-F746-40BA-AB29-5E6D4A05C9C8}" presName="image1" presStyleCnt="0"/>
      <dgm:spPr/>
    </dgm:pt>
    <dgm:pt modelId="{26C34136-382A-4081-A089-CAB60E5E4C54}" type="pres">
      <dgm:prSet presAssocID="{FD0BBD61-F746-40BA-AB29-5E6D4A05C9C8}" presName="imageRepeatNode" presStyleLbl="alignAcc1" presStyleIdx="0" presStyleCnt="1"/>
      <dgm:spPr/>
      <dgm:t>
        <a:bodyPr/>
        <a:lstStyle/>
        <a:p>
          <a:endParaRPr lang="en-US"/>
        </a:p>
      </dgm:t>
    </dgm:pt>
    <dgm:pt modelId="{8D516238-85BD-4FEB-9096-C764F7EB8B8A}" type="pres">
      <dgm:prSet presAssocID="{FD0BBD61-F746-40BA-AB29-5E6D4A05C9C8}" presName="imageaccent1" presStyleCnt="0"/>
      <dgm:spPr/>
    </dgm:pt>
    <dgm:pt modelId="{D605AD07-BA56-4F6F-833A-71AC068426E9}" type="pres">
      <dgm:prSet presAssocID="{FD0BBD61-F746-40BA-AB29-5E6D4A05C9C8}" presName="accentRepeatNode" presStyleLbl="solidAlignAcc1" presStyleIdx="1" presStyleCnt="2" custLinFactX="-308524" custLinFactY="-200000" custLinFactNeighborX="-400000" custLinFactNeighborY="-254288"/>
      <dgm:spPr>
        <a:noFill/>
        <a:ln>
          <a:noFill/>
        </a:ln>
      </dgm:spPr>
    </dgm:pt>
  </dgm:ptLst>
  <dgm:cxnLst>
    <dgm:cxn modelId="{BAEE772C-663F-4949-8E59-476814567E56}" type="presOf" srcId="{F31F5EF3-2756-4A77-9A60-72BB1608505D}" destId="{F5BA747B-FB8C-4D29-9213-276ED1549AEA}" srcOrd="0" destOrd="0" presId="urn:microsoft.com/office/officeart/2008/layout/HexagonCluster"/>
    <dgm:cxn modelId="{946CA27B-9053-468D-AEC0-069A856B7C3F}" srcId="{F31F5EF3-2756-4A77-9A60-72BB1608505D}" destId="{357C78A0-F006-4E93-B000-DBA72B147E09}" srcOrd="0" destOrd="0" parTransId="{5715ED19-CB70-47B7-A72A-1AD4BCFC3335}" sibTransId="{FD0BBD61-F746-40BA-AB29-5E6D4A05C9C8}"/>
    <dgm:cxn modelId="{2818A199-BF43-481B-8B85-6C4407EF15EA}" type="presOf" srcId="{357C78A0-F006-4E93-B000-DBA72B147E09}" destId="{19497E52-4F3A-487B-BEB2-E654BA528AC0}" srcOrd="0" destOrd="0" presId="urn:microsoft.com/office/officeart/2008/layout/HexagonCluster"/>
    <dgm:cxn modelId="{B8B3FC3D-94CD-4174-AECA-8CC4220E2932}" type="presOf" srcId="{FD0BBD61-F746-40BA-AB29-5E6D4A05C9C8}" destId="{26C34136-382A-4081-A089-CAB60E5E4C54}" srcOrd="0" destOrd="0" presId="urn:microsoft.com/office/officeart/2008/layout/HexagonCluster"/>
    <dgm:cxn modelId="{CE51B06F-7956-4B20-8168-F73B4CB4705D}" type="presParOf" srcId="{F5BA747B-FB8C-4D29-9213-276ED1549AEA}" destId="{1BED323F-F491-47C2-A1BA-CDAC896C3E6D}" srcOrd="0" destOrd="0" presId="urn:microsoft.com/office/officeart/2008/layout/HexagonCluster"/>
    <dgm:cxn modelId="{B8ADB087-862B-4657-89C8-C2EF40E5A351}" type="presParOf" srcId="{1BED323F-F491-47C2-A1BA-CDAC896C3E6D}" destId="{19497E52-4F3A-487B-BEB2-E654BA528AC0}" srcOrd="0" destOrd="0" presId="urn:microsoft.com/office/officeart/2008/layout/HexagonCluster"/>
    <dgm:cxn modelId="{41E034E6-AC46-46B0-B1A2-7E61F08B7487}" type="presParOf" srcId="{F5BA747B-FB8C-4D29-9213-276ED1549AEA}" destId="{04BDAF39-FEA9-499B-B390-03AD9B34CC64}" srcOrd="1" destOrd="0" presId="urn:microsoft.com/office/officeart/2008/layout/HexagonCluster"/>
    <dgm:cxn modelId="{C428EE97-2985-40B3-8360-AED46B037EBE}" type="presParOf" srcId="{04BDAF39-FEA9-499B-B390-03AD9B34CC64}" destId="{493E6CBD-E066-4DE9-A863-F9176D8013B6}" srcOrd="0" destOrd="0" presId="urn:microsoft.com/office/officeart/2008/layout/HexagonCluster"/>
    <dgm:cxn modelId="{B03B9A38-CDD3-4E40-A0F7-E0BE5E81505B}" type="presParOf" srcId="{F5BA747B-FB8C-4D29-9213-276ED1549AEA}" destId="{72A2A233-F5C7-4150-965B-47CFA9BD2D52}" srcOrd="2" destOrd="0" presId="urn:microsoft.com/office/officeart/2008/layout/HexagonCluster"/>
    <dgm:cxn modelId="{A7FF5AAF-1E79-4E9F-89C2-6A6DB8721116}" type="presParOf" srcId="{72A2A233-F5C7-4150-965B-47CFA9BD2D52}" destId="{26C34136-382A-4081-A089-CAB60E5E4C54}" srcOrd="0" destOrd="0" presId="urn:microsoft.com/office/officeart/2008/layout/HexagonCluster"/>
    <dgm:cxn modelId="{90D36DCA-9D25-45D1-A209-3C920CF497DF}" type="presParOf" srcId="{F5BA747B-FB8C-4D29-9213-276ED1549AEA}" destId="{8D516238-85BD-4FEB-9096-C764F7EB8B8A}" srcOrd="3" destOrd="0" presId="urn:microsoft.com/office/officeart/2008/layout/HexagonCluster"/>
    <dgm:cxn modelId="{6A019BA4-EF8C-4A4B-A6A4-D46B470A0B3D}" type="presParOf" srcId="{8D516238-85BD-4FEB-9096-C764F7EB8B8A}" destId="{D605AD07-BA56-4F6F-833A-71AC068426E9}" srcOrd="0" destOrd="0" presId="urn:microsoft.com/office/officeart/2008/layout/HexagonCluster"/>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9311C0E-67AC-46CF-8688-698E0D6F67F0}"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ECBE4F0-16A0-433C-8A3F-F89948684208}">
      <dgm:prSet phldrT="[Text]" phldr="1"/>
      <dgm:spPr>
        <a:noFill/>
        <a:ln>
          <a:noFill/>
        </a:ln>
      </dgm:spPr>
      <dgm:t>
        <a:bodyPr/>
        <a:lstStyle/>
        <a:p>
          <a:endParaRPr lang="en-US" dirty="0"/>
        </a:p>
      </dgm:t>
    </dgm:pt>
    <dgm:pt modelId="{AC64E1D4-C56B-4123-8084-881C74E0AFF9}" type="parTrans" cxnId="{0518E007-7235-4E2B-958A-B7562D54DD52}">
      <dgm:prSet/>
      <dgm:spPr/>
      <dgm:t>
        <a:bodyPr/>
        <a:lstStyle/>
        <a:p>
          <a:endParaRPr lang="en-US"/>
        </a:p>
      </dgm:t>
    </dgm:pt>
    <dgm:pt modelId="{A7AEDB1D-59D7-43F1-8545-F5F782F93265}" type="sibTrans" cxnId="{0518E007-7235-4E2B-958A-B7562D54DD52}">
      <dgm:prSet/>
      <dgm:spPr>
        <a:blipFill dpi="0" rotWithShape="1">
          <a:blip xmlns:r="http://schemas.openxmlformats.org/officeDocument/2006/relationships" r:embed="rId1"/>
          <a:srcRect/>
          <a:stretch>
            <a:fillRect l="-1410" r="-34590"/>
          </a:stretch>
        </a:blipFill>
        <a:ln>
          <a:solidFill>
            <a:srgbClr val="EA3627"/>
          </a:solidFill>
        </a:ln>
      </dgm:spPr>
      <dgm:t>
        <a:bodyPr/>
        <a:lstStyle/>
        <a:p>
          <a:endParaRPr lang="en-US"/>
        </a:p>
      </dgm:t>
    </dgm:pt>
    <dgm:pt modelId="{F0356618-6501-4A50-AE77-403F762C32E4}" type="pres">
      <dgm:prSet presAssocID="{59311C0E-67AC-46CF-8688-698E0D6F67F0}" presName="Name0" presStyleCnt="0">
        <dgm:presLayoutVars>
          <dgm:chMax val="21"/>
          <dgm:chPref val="21"/>
        </dgm:presLayoutVars>
      </dgm:prSet>
      <dgm:spPr/>
    </dgm:pt>
    <dgm:pt modelId="{D2FFF7A0-3EA5-4AF0-BD90-C7F3B9D40619}" type="pres">
      <dgm:prSet presAssocID="{5ECBE4F0-16A0-433C-8A3F-F89948684208}" presName="text1" presStyleCnt="0"/>
      <dgm:spPr/>
    </dgm:pt>
    <dgm:pt modelId="{E2F28FB3-C277-4510-9A24-33BF4C8B2512}" type="pres">
      <dgm:prSet presAssocID="{5ECBE4F0-16A0-433C-8A3F-F89948684208}" presName="textRepeatNode" presStyleLbl="alignNode1" presStyleIdx="0" presStyleCnt="1" custLinFactNeighborX="-80150" custLinFactNeighborY="-49351">
        <dgm:presLayoutVars>
          <dgm:chMax val="0"/>
          <dgm:chPref val="0"/>
          <dgm:bulletEnabled val="1"/>
        </dgm:presLayoutVars>
      </dgm:prSet>
      <dgm:spPr/>
      <dgm:t>
        <a:bodyPr/>
        <a:lstStyle/>
        <a:p>
          <a:endParaRPr lang="en-US"/>
        </a:p>
      </dgm:t>
    </dgm:pt>
    <dgm:pt modelId="{086DF41E-CDB0-4A36-A77E-350983062C4F}" type="pres">
      <dgm:prSet presAssocID="{5ECBE4F0-16A0-433C-8A3F-F89948684208}" presName="textaccent1" presStyleCnt="0"/>
      <dgm:spPr/>
    </dgm:pt>
    <dgm:pt modelId="{777557A9-72DE-42E4-8FFA-60874BEACB4C}" type="pres">
      <dgm:prSet presAssocID="{5ECBE4F0-16A0-433C-8A3F-F89948684208}" presName="accentRepeatNode" presStyleLbl="solidAlignAcc1" presStyleIdx="0" presStyleCnt="2" custLinFactX="-300000" custLinFactY="-200000" custLinFactNeighborX="-386728" custLinFactNeighborY="-221905"/>
      <dgm:spPr>
        <a:noFill/>
        <a:ln>
          <a:noFill/>
        </a:ln>
      </dgm:spPr>
    </dgm:pt>
    <dgm:pt modelId="{4591075A-18A6-4780-980A-12F3B0698400}" type="pres">
      <dgm:prSet presAssocID="{A7AEDB1D-59D7-43F1-8545-F5F782F93265}" presName="image1" presStyleCnt="0"/>
      <dgm:spPr/>
    </dgm:pt>
    <dgm:pt modelId="{72BF3D66-55D4-446D-AA8D-9B18FBF8BD48}" type="pres">
      <dgm:prSet presAssocID="{A7AEDB1D-59D7-43F1-8545-F5F782F93265}" presName="imageRepeatNode" presStyleLbl="alignAcc1" presStyleIdx="0" presStyleCnt="1"/>
      <dgm:spPr/>
      <dgm:t>
        <a:bodyPr/>
        <a:lstStyle/>
        <a:p>
          <a:endParaRPr lang="en-US"/>
        </a:p>
      </dgm:t>
    </dgm:pt>
    <dgm:pt modelId="{3E935C7A-63FE-4427-A0BB-E9D97DC82BBF}" type="pres">
      <dgm:prSet presAssocID="{A7AEDB1D-59D7-43F1-8545-F5F782F93265}" presName="imageaccent1" presStyleCnt="0"/>
      <dgm:spPr/>
    </dgm:pt>
    <dgm:pt modelId="{28F06DC1-3E18-4B8B-B221-B67BCF648E9C}" type="pres">
      <dgm:prSet presAssocID="{A7AEDB1D-59D7-43F1-8545-F5F782F93265}" presName="accentRepeatNode" presStyleLbl="solidAlignAcc1" presStyleIdx="1" presStyleCnt="2" custLinFactX="-300000" custLinFactY="-200000" custLinFactNeighborX="-386728" custLinFactNeighborY="-221905"/>
      <dgm:spPr>
        <a:noFill/>
        <a:ln>
          <a:noFill/>
        </a:ln>
      </dgm:spPr>
    </dgm:pt>
  </dgm:ptLst>
  <dgm:cxnLst>
    <dgm:cxn modelId="{76CFA06D-B2F2-4BF9-9A1A-9D0B88A4F848}" type="presOf" srcId="{A7AEDB1D-59D7-43F1-8545-F5F782F93265}" destId="{72BF3D66-55D4-446D-AA8D-9B18FBF8BD48}" srcOrd="0" destOrd="0" presId="urn:microsoft.com/office/officeart/2008/layout/HexagonCluster"/>
    <dgm:cxn modelId="{AFED6082-FD47-492D-9D97-0DCFFD5EBDCA}" type="presOf" srcId="{5ECBE4F0-16A0-433C-8A3F-F89948684208}" destId="{E2F28FB3-C277-4510-9A24-33BF4C8B2512}" srcOrd="0" destOrd="0" presId="urn:microsoft.com/office/officeart/2008/layout/HexagonCluster"/>
    <dgm:cxn modelId="{988AEFA4-FBC7-4052-B7B8-2E422E3DB8A7}" type="presOf" srcId="{59311C0E-67AC-46CF-8688-698E0D6F67F0}" destId="{F0356618-6501-4A50-AE77-403F762C32E4}" srcOrd="0" destOrd="0" presId="urn:microsoft.com/office/officeart/2008/layout/HexagonCluster"/>
    <dgm:cxn modelId="{0518E007-7235-4E2B-958A-B7562D54DD52}" srcId="{59311C0E-67AC-46CF-8688-698E0D6F67F0}" destId="{5ECBE4F0-16A0-433C-8A3F-F89948684208}" srcOrd="0" destOrd="0" parTransId="{AC64E1D4-C56B-4123-8084-881C74E0AFF9}" sibTransId="{A7AEDB1D-59D7-43F1-8545-F5F782F93265}"/>
    <dgm:cxn modelId="{367CD371-1E43-4A33-A488-E1C1E989D95C}" type="presParOf" srcId="{F0356618-6501-4A50-AE77-403F762C32E4}" destId="{D2FFF7A0-3EA5-4AF0-BD90-C7F3B9D40619}" srcOrd="0" destOrd="0" presId="urn:microsoft.com/office/officeart/2008/layout/HexagonCluster"/>
    <dgm:cxn modelId="{31918B96-8D57-40FE-B7CC-41FAEDC949F4}" type="presParOf" srcId="{D2FFF7A0-3EA5-4AF0-BD90-C7F3B9D40619}" destId="{E2F28FB3-C277-4510-9A24-33BF4C8B2512}" srcOrd="0" destOrd="0" presId="urn:microsoft.com/office/officeart/2008/layout/HexagonCluster"/>
    <dgm:cxn modelId="{639B8B27-3771-4496-ACD7-C71E4D20E4C5}" type="presParOf" srcId="{F0356618-6501-4A50-AE77-403F762C32E4}" destId="{086DF41E-CDB0-4A36-A77E-350983062C4F}" srcOrd="1" destOrd="0" presId="urn:microsoft.com/office/officeart/2008/layout/HexagonCluster"/>
    <dgm:cxn modelId="{16A1F2F2-65AB-4440-A259-0636EC5A6CE9}" type="presParOf" srcId="{086DF41E-CDB0-4A36-A77E-350983062C4F}" destId="{777557A9-72DE-42E4-8FFA-60874BEACB4C}" srcOrd="0" destOrd="0" presId="urn:microsoft.com/office/officeart/2008/layout/HexagonCluster"/>
    <dgm:cxn modelId="{3167CA81-7B01-40EA-87E5-CECEC3748903}" type="presParOf" srcId="{F0356618-6501-4A50-AE77-403F762C32E4}" destId="{4591075A-18A6-4780-980A-12F3B0698400}" srcOrd="2" destOrd="0" presId="urn:microsoft.com/office/officeart/2008/layout/HexagonCluster"/>
    <dgm:cxn modelId="{98EF6E17-71D2-4B46-BEBB-90E84B88BE74}" type="presParOf" srcId="{4591075A-18A6-4780-980A-12F3B0698400}" destId="{72BF3D66-55D4-446D-AA8D-9B18FBF8BD48}" srcOrd="0" destOrd="0" presId="urn:microsoft.com/office/officeart/2008/layout/HexagonCluster"/>
    <dgm:cxn modelId="{F0B60041-137B-438F-8109-C44972C2F379}" type="presParOf" srcId="{F0356618-6501-4A50-AE77-403F762C32E4}" destId="{3E935C7A-63FE-4427-A0BB-E9D97DC82BBF}" srcOrd="3" destOrd="0" presId="urn:microsoft.com/office/officeart/2008/layout/HexagonCluster"/>
    <dgm:cxn modelId="{FB071AE7-85B6-42B5-9508-4C5A15E4E71C}" type="presParOf" srcId="{3E935C7A-63FE-4427-A0BB-E9D97DC82BBF}" destId="{28F06DC1-3E18-4B8B-B221-B67BCF648E9C}" srcOrd="0" destOrd="0" presId="urn:microsoft.com/office/officeart/2008/layout/HexagonCluster"/>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AE3EB76-796B-4D73-9485-4B92303FCCB7}"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0B14724-8AF8-465B-B1E3-7180CD1B8D20}">
      <dgm:prSet phldrT="[Text]" phldr="1"/>
      <dgm:spPr>
        <a:noFill/>
        <a:ln>
          <a:noFill/>
        </a:ln>
      </dgm:spPr>
      <dgm:t>
        <a:bodyPr/>
        <a:lstStyle/>
        <a:p>
          <a:endParaRPr lang="en-US"/>
        </a:p>
      </dgm:t>
    </dgm:pt>
    <dgm:pt modelId="{0077A00B-5CBE-46EB-B8C9-8335EF433328}" type="parTrans" cxnId="{E1DB09C3-FE8A-4905-8DC0-604F7F78F0AC}">
      <dgm:prSet/>
      <dgm:spPr/>
      <dgm:t>
        <a:bodyPr/>
        <a:lstStyle/>
        <a:p>
          <a:endParaRPr lang="en-US"/>
        </a:p>
      </dgm:t>
    </dgm:pt>
    <dgm:pt modelId="{F84C2437-DB79-4D7E-BECF-76259FAA45F4}" type="sibTrans" cxnId="{E1DB09C3-FE8A-4905-8DC0-604F7F78F0AC}">
      <dgm:prSet/>
      <dgm:spPr>
        <a:blipFill>
          <a:blip xmlns:r="http://schemas.openxmlformats.org/officeDocument/2006/relationships" r:embed="rId1"/>
          <a:srcRect/>
          <a:stretch>
            <a:fillRect l="-39000" r="-39000"/>
          </a:stretch>
        </a:blipFill>
        <a:ln>
          <a:solidFill>
            <a:srgbClr val="EA3627"/>
          </a:solidFill>
        </a:ln>
      </dgm:spPr>
      <dgm:t>
        <a:bodyPr/>
        <a:lstStyle/>
        <a:p>
          <a:endParaRPr lang="en-US"/>
        </a:p>
      </dgm:t>
    </dgm:pt>
    <dgm:pt modelId="{743080CA-63EB-4749-AF09-F8023EC53AA2}" type="pres">
      <dgm:prSet presAssocID="{FAE3EB76-796B-4D73-9485-4B92303FCCB7}" presName="Name0" presStyleCnt="0">
        <dgm:presLayoutVars>
          <dgm:chMax val="21"/>
          <dgm:chPref val="21"/>
        </dgm:presLayoutVars>
      </dgm:prSet>
      <dgm:spPr/>
    </dgm:pt>
    <dgm:pt modelId="{DA8D9651-6CEB-4042-AAC8-F0EAD0303DA7}" type="pres">
      <dgm:prSet presAssocID="{60B14724-8AF8-465B-B1E3-7180CD1B8D20}" presName="text1" presStyleCnt="0"/>
      <dgm:spPr/>
    </dgm:pt>
    <dgm:pt modelId="{12059885-5A72-4755-99BE-49CC9DEAECE5}" type="pres">
      <dgm:prSet presAssocID="{60B14724-8AF8-465B-B1E3-7180CD1B8D20}" presName="textRepeatNode" presStyleLbl="alignNode1" presStyleIdx="0" presStyleCnt="1" custLinFactNeighborX="-83763" custLinFactNeighborY="-54582">
        <dgm:presLayoutVars>
          <dgm:chMax val="0"/>
          <dgm:chPref val="0"/>
          <dgm:bulletEnabled val="1"/>
        </dgm:presLayoutVars>
      </dgm:prSet>
      <dgm:spPr/>
      <dgm:t>
        <a:bodyPr/>
        <a:lstStyle/>
        <a:p>
          <a:endParaRPr lang="en-US"/>
        </a:p>
      </dgm:t>
    </dgm:pt>
    <dgm:pt modelId="{CDA0C92E-E761-47B9-88A7-40A7CABD569A}" type="pres">
      <dgm:prSet presAssocID="{60B14724-8AF8-465B-B1E3-7180CD1B8D20}" presName="textaccent1" presStyleCnt="0"/>
      <dgm:spPr/>
    </dgm:pt>
    <dgm:pt modelId="{188B3AA9-17CE-4A3E-B32E-89A70F0A9B2E}" type="pres">
      <dgm:prSet presAssocID="{60B14724-8AF8-465B-B1E3-7180CD1B8D20}" presName="accentRepeatNode" presStyleLbl="solidAlignAcc1" presStyleIdx="0" presStyleCnt="2" custLinFactX="-317684" custLinFactY="-200000" custLinFactNeighborX="-400000" custLinFactNeighborY="-266621"/>
      <dgm:spPr>
        <a:noFill/>
        <a:ln>
          <a:noFill/>
        </a:ln>
      </dgm:spPr>
    </dgm:pt>
    <dgm:pt modelId="{35CF346A-84B3-4B12-8B23-C21EDDA3C2F6}" type="pres">
      <dgm:prSet presAssocID="{F84C2437-DB79-4D7E-BECF-76259FAA45F4}" presName="image1" presStyleCnt="0"/>
      <dgm:spPr/>
    </dgm:pt>
    <dgm:pt modelId="{3A2EAA2D-A43D-4440-AD67-86A31C398F66}" type="pres">
      <dgm:prSet presAssocID="{F84C2437-DB79-4D7E-BECF-76259FAA45F4}" presName="imageRepeatNode" presStyleLbl="alignAcc1" presStyleIdx="0" presStyleCnt="1"/>
      <dgm:spPr/>
      <dgm:t>
        <a:bodyPr/>
        <a:lstStyle/>
        <a:p>
          <a:endParaRPr lang="en-US"/>
        </a:p>
      </dgm:t>
    </dgm:pt>
    <dgm:pt modelId="{F0E295D1-8189-4E7E-96B8-EF9558634920}" type="pres">
      <dgm:prSet presAssocID="{F84C2437-DB79-4D7E-BECF-76259FAA45F4}" presName="imageaccent1" presStyleCnt="0"/>
      <dgm:spPr/>
    </dgm:pt>
    <dgm:pt modelId="{F3DD87A5-7B98-4B18-A12D-AA5EAA9D5EFC}" type="pres">
      <dgm:prSet presAssocID="{F84C2437-DB79-4D7E-BECF-76259FAA45F4}" presName="accentRepeatNode" presStyleLbl="solidAlignAcc1" presStyleIdx="1" presStyleCnt="2" custLinFactX="-317684" custLinFactY="-200000" custLinFactNeighborX="-400000" custLinFactNeighborY="-266621"/>
      <dgm:spPr>
        <a:noFill/>
        <a:ln>
          <a:noFill/>
        </a:ln>
      </dgm:spPr>
    </dgm:pt>
  </dgm:ptLst>
  <dgm:cxnLst>
    <dgm:cxn modelId="{89FAB853-B4B1-4D64-84F6-9338013E4CA5}" type="presOf" srcId="{FAE3EB76-796B-4D73-9485-4B92303FCCB7}" destId="{743080CA-63EB-4749-AF09-F8023EC53AA2}" srcOrd="0" destOrd="0" presId="urn:microsoft.com/office/officeart/2008/layout/HexagonCluster"/>
    <dgm:cxn modelId="{E1DB09C3-FE8A-4905-8DC0-604F7F78F0AC}" srcId="{FAE3EB76-796B-4D73-9485-4B92303FCCB7}" destId="{60B14724-8AF8-465B-B1E3-7180CD1B8D20}" srcOrd="0" destOrd="0" parTransId="{0077A00B-5CBE-46EB-B8C9-8335EF433328}" sibTransId="{F84C2437-DB79-4D7E-BECF-76259FAA45F4}"/>
    <dgm:cxn modelId="{66F89F67-45A7-44F9-B76B-BDC90BA581C0}" type="presOf" srcId="{60B14724-8AF8-465B-B1E3-7180CD1B8D20}" destId="{12059885-5A72-4755-99BE-49CC9DEAECE5}" srcOrd="0" destOrd="0" presId="urn:microsoft.com/office/officeart/2008/layout/HexagonCluster"/>
    <dgm:cxn modelId="{4E8551AD-4EB2-4EBA-A1ED-FB4D52584AB0}" type="presOf" srcId="{F84C2437-DB79-4D7E-BECF-76259FAA45F4}" destId="{3A2EAA2D-A43D-4440-AD67-86A31C398F66}" srcOrd="0" destOrd="0" presId="urn:microsoft.com/office/officeart/2008/layout/HexagonCluster"/>
    <dgm:cxn modelId="{33B65D8B-0970-4C09-A244-84290EB2BAF1}" type="presParOf" srcId="{743080CA-63EB-4749-AF09-F8023EC53AA2}" destId="{DA8D9651-6CEB-4042-AAC8-F0EAD0303DA7}" srcOrd="0" destOrd="0" presId="urn:microsoft.com/office/officeart/2008/layout/HexagonCluster"/>
    <dgm:cxn modelId="{B6E45226-9B3A-4045-BE34-F6C50561D4C9}" type="presParOf" srcId="{DA8D9651-6CEB-4042-AAC8-F0EAD0303DA7}" destId="{12059885-5A72-4755-99BE-49CC9DEAECE5}" srcOrd="0" destOrd="0" presId="urn:microsoft.com/office/officeart/2008/layout/HexagonCluster"/>
    <dgm:cxn modelId="{2F8D6971-D355-4A0B-897D-3CC72A844743}" type="presParOf" srcId="{743080CA-63EB-4749-AF09-F8023EC53AA2}" destId="{CDA0C92E-E761-47B9-88A7-40A7CABD569A}" srcOrd="1" destOrd="0" presId="urn:microsoft.com/office/officeart/2008/layout/HexagonCluster"/>
    <dgm:cxn modelId="{594ABEBB-7152-421F-959A-907A21A36DEB}" type="presParOf" srcId="{CDA0C92E-E761-47B9-88A7-40A7CABD569A}" destId="{188B3AA9-17CE-4A3E-B32E-89A70F0A9B2E}" srcOrd="0" destOrd="0" presId="urn:microsoft.com/office/officeart/2008/layout/HexagonCluster"/>
    <dgm:cxn modelId="{818B719B-3199-4FD0-8F8C-A07DD306A945}" type="presParOf" srcId="{743080CA-63EB-4749-AF09-F8023EC53AA2}" destId="{35CF346A-84B3-4B12-8B23-C21EDDA3C2F6}" srcOrd="2" destOrd="0" presId="urn:microsoft.com/office/officeart/2008/layout/HexagonCluster"/>
    <dgm:cxn modelId="{6D97D472-F859-4918-A2CC-A6989AE71FC8}" type="presParOf" srcId="{35CF346A-84B3-4B12-8B23-C21EDDA3C2F6}" destId="{3A2EAA2D-A43D-4440-AD67-86A31C398F66}" srcOrd="0" destOrd="0" presId="urn:microsoft.com/office/officeart/2008/layout/HexagonCluster"/>
    <dgm:cxn modelId="{4DAAC0BD-F2AF-4E03-A39C-1771A8ECA112}" type="presParOf" srcId="{743080CA-63EB-4749-AF09-F8023EC53AA2}" destId="{F0E295D1-8189-4E7E-96B8-EF9558634920}" srcOrd="3" destOrd="0" presId="urn:microsoft.com/office/officeart/2008/layout/HexagonCluster"/>
    <dgm:cxn modelId="{161DE0DB-E8BB-4FAA-8248-EE3AB716E2B9}" type="presParOf" srcId="{F0E295D1-8189-4E7E-96B8-EF9558634920}" destId="{F3DD87A5-7B98-4B18-A12D-AA5EAA9D5EFC}" srcOrd="0" destOrd="0" presId="urn:microsoft.com/office/officeart/2008/layout/HexagonCluster"/>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EB6B28E-B308-454D-9FAE-1AC92CBBD6A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2D0B6C1-16A0-47E9-AC07-8C45E5A7A7C1}">
      <dgm:prSet phldrT="[Text]" phldr="1"/>
      <dgm:spPr>
        <a:noFill/>
        <a:ln>
          <a:noFill/>
        </a:ln>
      </dgm:spPr>
      <dgm:t>
        <a:bodyPr/>
        <a:lstStyle/>
        <a:p>
          <a:endParaRPr lang="en-US" dirty="0"/>
        </a:p>
      </dgm:t>
    </dgm:pt>
    <dgm:pt modelId="{F84E5819-E0BA-4141-BF0E-25F645DB9C9D}" type="parTrans" cxnId="{F199D903-EB65-479B-8D91-C40A5044EFC4}">
      <dgm:prSet/>
      <dgm:spPr/>
      <dgm:t>
        <a:bodyPr/>
        <a:lstStyle/>
        <a:p>
          <a:endParaRPr lang="en-US"/>
        </a:p>
      </dgm:t>
    </dgm:pt>
    <dgm:pt modelId="{F006B7F4-6182-4404-B057-1B3AED51D0AB}" type="sibTrans" cxnId="{F199D903-EB65-479B-8D91-C40A5044EFC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solidFill>
            <a:srgbClr val="EA3627"/>
          </a:solidFill>
        </a:ln>
      </dgm:spPr>
      <dgm:t>
        <a:bodyPr/>
        <a:lstStyle/>
        <a:p>
          <a:endParaRPr lang="en-US"/>
        </a:p>
      </dgm:t>
      <dgm:extLst>
        <a:ext uri="{E40237B7-FDA0-4F09-8148-C483321AD2D9}">
          <dgm14:cNvPr xmlns:dgm14="http://schemas.microsoft.com/office/drawing/2010/diagram" id="0" name="" descr="Yard 4.jpg"/>
        </a:ext>
      </dgm:extLst>
    </dgm:pt>
    <dgm:pt modelId="{0494B290-9BFA-4182-ADEA-B1E93D8BFF07}" type="pres">
      <dgm:prSet presAssocID="{7EB6B28E-B308-454D-9FAE-1AC92CBBD6AD}" presName="Name0" presStyleCnt="0">
        <dgm:presLayoutVars>
          <dgm:chMax val="21"/>
          <dgm:chPref val="21"/>
        </dgm:presLayoutVars>
      </dgm:prSet>
      <dgm:spPr/>
    </dgm:pt>
    <dgm:pt modelId="{E7078F60-A109-4AAA-BB0B-59BDAC38CB9F}" type="pres">
      <dgm:prSet presAssocID="{02D0B6C1-16A0-47E9-AC07-8C45E5A7A7C1}" presName="text1" presStyleCnt="0"/>
      <dgm:spPr/>
    </dgm:pt>
    <dgm:pt modelId="{8A5D6785-FADB-4C62-82A5-7CDB9FC3F9BD}" type="pres">
      <dgm:prSet presAssocID="{02D0B6C1-16A0-47E9-AC07-8C45E5A7A7C1}" presName="textRepeatNode" presStyleLbl="alignNode1" presStyleIdx="0" presStyleCnt="1" custLinFactNeighborX="-83466" custLinFactNeighborY="-53162">
        <dgm:presLayoutVars>
          <dgm:chMax val="0"/>
          <dgm:chPref val="0"/>
          <dgm:bulletEnabled val="1"/>
        </dgm:presLayoutVars>
      </dgm:prSet>
      <dgm:spPr/>
      <dgm:t>
        <a:bodyPr/>
        <a:lstStyle/>
        <a:p>
          <a:endParaRPr lang="en-US"/>
        </a:p>
      </dgm:t>
    </dgm:pt>
    <dgm:pt modelId="{F06D4974-238F-4A01-A813-EC136F37E41F}" type="pres">
      <dgm:prSet presAssocID="{02D0B6C1-16A0-47E9-AC07-8C45E5A7A7C1}" presName="textaccent1" presStyleCnt="0"/>
      <dgm:spPr/>
    </dgm:pt>
    <dgm:pt modelId="{0CAF5F42-8B5E-4334-A674-2C37675672B8}" type="pres">
      <dgm:prSet presAssocID="{02D0B6C1-16A0-47E9-AC07-8C45E5A7A7C1}" presName="accentRepeatNode" presStyleLbl="solidAlignAcc1" presStyleIdx="0" presStyleCnt="2"/>
      <dgm:spPr>
        <a:noFill/>
        <a:ln>
          <a:noFill/>
        </a:ln>
      </dgm:spPr>
    </dgm:pt>
    <dgm:pt modelId="{76C7B0CC-5D42-4C6D-B87C-69EED8D0929D}" type="pres">
      <dgm:prSet presAssocID="{F006B7F4-6182-4404-B057-1B3AED51D0AB}" presName="image1" presStyleCnt="0"/>
      <dgm:spPr/>
    </dgm:pt>
    <dgm:pt modelId="{46F4AC4E-1E32-4764-928A-62E358CC3389}" type="pres">
      <dgm:prSet presAssocID="{F006B7F4-6182-4404-B057-1B3AED51D0AB}" presName="imageRepeatNode" presStyleLbl="alignAcc1" presStyleIdx="0" presStyleCnt="1"/>
      <dgm:spPr/>
      <dgm:t>
        <a:bodyPr/>
        <a:lstStyle/>
        <a:p>
          <a:endParaRPr lang="en-US"/>
        </a:p>
      </dgm:t>
    </dgm:pt>
    <dgm:pt modelId="{EE2705E6-150C-486C-AC9E-251095E3ACBB}" type="pres">
      <dgm:prSet presAssocID="{F006B7F4-6182-4404-B057-1B3AED51D0AB}" presName="imageaccent1" presStyleCnt="0"/>
      <dgm:spPr/>
    </dgm:pt>
    <dgm:pt modelId="{2A7EE8DC-4217-446B-8634-34166F5AE444}" type="pres">
      <dgm:prSet presAssocID="{F006B7F4-6182-4404-B057-1B3AED51D0AB}" presName="accentRepeatNode" presStyleLbl="solidAlignAcc1" presStyleIdx="1" presStyleCnt="2"/>
      <dgm:spPr>
        <a:noFill/>
        <a:ln>
          <a:noFill/>
        </a:ln>
      </dgm:spPr>
    </dgm:pt>
  </dgm:ptLst>
  <dgm:cxnLst>
    <dgm:cxn modelId="{783196B7-325C-4507-A892-8FE9E72E77E3}" type="presOf" srcId="{F006B7F4-6182-4404-B057-1B3AED51D0AB}" destId="{46F4AC4E-1E32-4764-928A-62E358CC3389}" srcOrd="0" destOrd="0" presId="urn:microsoft.com/office/officeart/2008/layout/HexagonCluster"/>
    <dgm:cxn modelId="{CCC1A9D6-9302-43AB-90A2-70E8D48C6EBE}" type="presOf" srcId="{02D0B6C1-16A0-47E9-AC07-8C45E5A7A7C1}" destId="{8A5D6785-FADB-4C62-82A5-7CDB9FC3F9BD}" srcOrd="0" destOrd="0" presId="urn:microsoft.com/office/officeart/2008/layout/HexagonCluster"/>
    <dgm:cxn modelId="{C5402C4C-0472-4DEF-BE4E-EBC1BD4FADC3}" type="presOf" srcId="{7EB6B28E-B308-454D-9FAE-1AC92CBBD6AD}" destId="{0494B290-9BFA-4182-ADEA-B1E93D8BFF07}" srcOrd="0" destOrd="0" presId="urn:microsoft.com/office/officeart/2008/layout/HexagonCluster"/>
    <dgm:cxn modelId="{F199D903-EB65-479B-8D91-C40A5044EFC4}" srcId="{7EB6B28E-B308-454D-9FAE-1AC92CBBD6AD}" destId="{02D0B6C1-16A0-47E9-AC07-8C45E5A7A7C1}" srcOrd="0" destOrd="0" parTransId="{F84E5819-E0BA-4141-BF0E-25F645DB9C9D}" sibTransId="{F006B7F4-6182-4404-B057-1B3AED51D0AB}"/>
    <dgm:cxn modelId="{BD764796-D0AD-4DFB-B563-513308A52125}" type="presParOf" srcId="{0494B290-9BFA-4182-ADEA-B1E93D8BFF07}" destId="{E7078F60-A109-4AAA-BB0B-59BDAC38CB9F}" srcOrd="0" destOrd="0" presId="urn:microsoft.com/office/officeart/2008/layout/HexagonCluster"/>
    <dgm:cxn modelId="{5671F429-C2A8-49A5-8020-BCEEE333D892}" type="presParOf" srcId="{E7078F60-A109-4AAA-BB0B-59BDAC38CB9F}" destId="{8A5D6785-FADB-4C62-82A5-7CDB9FC3F9BD}" srcOrd="0" destOrd="0" presId="urn:microsoft.com/office/officeart/2008/layout/HexagonCluster"/>
    <dgm:cxn modelId="{5388F48B-9225-4155-B9C1-39FB88D84382}" type="presParOf" srcId="{0494B290-9BFA-4182-ADEA-B1E93D8BFF07}" destId="{F06D4974-238F-4A01-A813-EC136F37E41F}" srcOrd="1" destOrd="0" presId="urn:microsoft.com/office/officeart/2008/layout/HexagonCluster"/>
    <dgm:cxn modelId="{F3102DD8-0449-4905-89EA-59CA875CE9D4}" type="presParOf" srcId="{F06D4974-238F-4A01-A813-EC136F37E41F}" destId="{0CAF5F42-8B5E-4334-A674-2C37675672B8}" srcOrd="0" destOrd="0" presId="urn:microsoft.com/office/officeart/2008/layout/HexagonCluster"/>
    <dgm:cxn modelId="{EC68FBB9-F8F7-4112-8797-160234882944}" type="presParOf" srcId="{0494B290-9BFA-4182-ADEA-B1E93D8BFF07}" destId="{76C7B0CC-5D42-4C6D-B87C-69EED8D0929D}" srcOrd="2" destOrd="0" presId="urn:microsoft.com/office/officeart/2008/layout/HexagonCluster"/>
    <dgm:cxn modelId="{BDAF3B18-D359-46FF-8E0E-D9A9FEEC83D4}" type="presParOf" srcId="{76C7B0CC-5D42-4C6D-B87C-69EED8D0929D}" destId="{46F4AC4E-1E32-4764-928A-62E358CC3389}" srcOrd="0" destOrd="0" presId="urn:microsoft.com/office/officeart/2008/layout/HexagonCluster"/>
    <dgm:cxn modelId="{84C83EEC-21FE-4B0D-AE86-EE873A51BE7D}" type="presParOf" srcId="{0494B290-9BFA-4182-ADEA-B1E93D8BFF07}" destId="{EE2705E6-150C-486C-AC9E-251095E3ACBB}" srcOrd="3" destOrd="0" presId="urn:microsoft.com/office/officeart/2008/layout/HexagonCluster"/>
    <dgm:cxn modelId="{002AAB3D-6484-436B-B84F-DA5120BCF05E}" type="presParOf" srcId="{EE2705E6-150C-486C-AC9E-251095E3ACBB}" destId="{2A7EE8DC-4217-446B-8634-34166F5AE444}" srcOrd="0" destOrd="0" presId="urn:microsoft.com/office/officeart/2008/layout/HexagonCluster"/>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BD65A6A-81E1-418C-BEF0-27A1A086B1D7}"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1103448-6DF1-496D-A3A9-D499DA4C44B1}">
      <dgm:prSet phldrT="[Text]" phldr="1"/>
      <dgm:spPr>
        <a:noFill/>
        <a:ln>
          <a:noFill/>
        </a:ln>
      </dgm:spPr>
      <dgm:t>
        <a:bodyPr/>
        <a:lstStyle/>
        <a:p>
          <a:endParaRPr lang="en-US" dirty="0"/>
        </a:p>
      </dgm:t>
    </dgm:pt>
    <dgm:pt modelId="{4760BB74-3A4D-4F9D-ADD1-C780914C9C31}" type="parTrans" cxnId="{403E3178-CFF7-43E6-ADD0-27A89584AFCD}">
      <dgm:prSet/>
      <dgm:spPr/>
      <dgm:t>
        <a:bodyPr/>
        <a:lstStyle/>
        <a:p>
          <a:endParaRPr lang="en-US"/>
        </a:p>
      </dgm:t>
    </dgm:pt>
    <dgm:pt modelId="{5CB01017-D1C4-4179-B2C0-862860390988}" type="sibTrans" cxnId="{403E3178-CFF7-43E6-ADD0-27A89584AFC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9000" r="-59000"/>
          </a:stretch>
        </a:blipFill>
        <a:ln>
          <a:solidFill>
            <a:srgbClr val="EA3627"/>
          </a:solidFill>
        </a:ln>
      </dgm:spPr>
      <dgm:t>
        <a:bodyPr/>
        <a:lstStyle/>
        <a:p>
          <a:endParaRPr lang="en-US"/>
        </a:p>
      </dgm:t>
      <dgm:extLst>
        <a:ext uri="{E40237B7-FDA0-4F09-8148-C483321AD2D9}">
          <dgm14:cNvPr xmlns:dgm14="http://schemas.microsoft.com/office/drawing/2010/diagram" id="0" name="" descr="Yard 3.jpg"/>
        </a:ext>
      </dgm:extLst>
    </dgm:pt>
    <dgm:pt modelId="{2F9602FF-551F-40D9-8168-0853576FC48D}" type="pres">
      <dgm:prSet presAssocID="{ABD65A6A-81E1-418C-BEF0-27A1A086B1D7}" presName="Name0" presStyleCnt="0">
        <dgm:presLayoutVars>
          <dgm:chMax val="21"/>
          <dgm:chPref val="21"/>
        </dgm:presLayoutVars>
      </dgm:prSet>
      <dgm:spPr/>
    </dgm:pt>
    <dgm:pt modelId="{A893147E-449A-42DE-858D-67FE98A88F9F}" type="pres">
      <dgm:prSet presAssocID="{91103448-6DF1-496D-A3A9-D499DA4C44B1}" presName="text1" presStyleCnt="0"/>
      <dgm:spPr/>
    </dgm:pt>
    <dgm:pt modelId="{F8AF3B27-37A1-40DB-B750-104B33B25D5D}" type="pres">
      <dgm:prSet presAssocID="{91103448-6DF1-496D-A3A9-D499DA4C44B1}" presName="textRepeatNode" presStyleLbl="alignNode1" presStyleIdx="0" presStyleCnt="1" custLinFactNeighborX="-81531" custLinFactNeighborY="-50878">
        <dgm:presLayoutVars>
          <dgm:chMax val="0"/>
          <dgm:chPref val="0"/>
          <dgm:bulletEnabled val="1"/>
        </dgm:presLayoutVars>
      </dgm:prSet>
      <dgm:spPr/>
      <dgm:t>
        <a:bodyPr/>
        <a:lstStyle/>
        <a:p>
          <a:endParaRPr lang="en-US"/>
        </a:p>
      </dgm:t>
    </dgm:pt>
    <dgm:pt modelId="{0196D7BE-6E19-42B9-A0DE-9D8B98419386}" type="pres">
      <dgm:prSet presAssocID="{91103448-6DF1-496D-A3A9-D499DA4C44B1}" presName="textaccent1" presStyleCnt="0"/>
      <dgm:spPr/>
    </dgm:pt>
    <dgm:pt modelId="{25764B93-AFDE-4FAC-9690-7FE59595FC7D}" type="pres">
      <dgm:prSet presAssocID="{91103448-6DF1-496D-A3A9-D499DA4C44B1}" presName="accentRepeatNode" presStyleLbl="solidAlignAcc1" presStyleIdx="0" presStyleCnt="2"/>
      <dgm:spPr>
        <a:noFill/>
        <a:ln>
          <a:noFill/>
        </a:ln>
      </dgm:spPr>
    </dgm:pt>
    <dgm:pt modelId="{66349D86-B4E9-4E9B-93DC-C5215F2F0D30}" type="pres">
      <dgm:prSet presAssocID="{5CB01017-D1C4-4179-B2C0-862860390988}" presName="image1" presStyleCnt="0"/>
      <dgm:spPr/>
    </dgm:pt>
    <dgm:pt modelId="{FB0E8931-11B0-4288-8DF1-99A25D1E0249}" type="pres">
      <dgm:prSet presAssocID="{5CB01017-D1C4-4179-B2C0-862860390988}" presName="imageRepeatNode" presStyleLbl="alignAcc1" presStyleIdx="0" presStyleCnt="1"/>
      <dgm:spPr/>
      <dgm:t>
        <a:bodyPr/>
        <a:lstStyle/>
        <a:p>
          <a:endParaRPr lang="en-US"/>
        </a:p>
      </dgm:t>
    </dgm:pt>
    <dgm:pt modelId="{93EC5692-0122-4349-A630-34EB7CDE1126}" type="pres">
      <dgm:prSet presAssocID="{5CB01017-D1C4-4179-B2C0-862860390988}" presName="imageaccent1" presStyleCnt="0"/>
      <dgm:spPr/>
    </dgm:pt>
    <dgm:pt modelId="{C3BE698A-5C32-4DD7-809F-1FAB3E69B072}" type="pres">
      <dgm:prSet presAssocID="{5CB01017-D1C4-4179-B2C0-862860390988}" presName="accentRepeatNode" presStyleLbl="solidAlignAcc1" presStyleIdx="1" presStyleCnt="2"/>
      <dgm:spPr>
        <a:noFill/>
        <a:ln>
          <a:noFill/>
        </a:ln>
      </dgm:spPr>
    </dgm:pt>
  </dgm:ptLst>
  <dgm:cxnLst>
    <dgm:cxn modelId="{86C302A9-A969-4701-86BF-B194967823D1}" type="presOf" srcId="{ABD65A6A-81E1-418C-BEF0-27A1A086B1D7}" destId="{2F9602FF-551F-40D9-8168-0853576FC48D}" srcOrd="0" destOrd="0" presId="urn:microsoft.com/office/officeart/2008/layout/HexagonCluster"/>
    <dgm:cxn modelId="{403E3178-CFF7-43E6-ADD0-27A89584AFCD}" srcId="{ABD65A6A-81E1-418C-BEF0-27A1A086B1D7}" destId="{91103448-6DF1-496D-A3A9-D499DA4C44B1}" srcOrd="0" destOrd="0" parTransId="{4760BB74-3A4D-4F9D-ADD1-C780914C9C31}" sibTransId="{5CB01017-D1C4-4179-B2C0-862860390988}"/>
    <dgm:cxn modelId="{14856A04-E422-45BD-8735-DF44086A1403}" type="presOf" srcId="{91103448-6DF1-496D-A3A9-D499DA4C44B1}" destId="{F8AF3B27-37A1-40DB-B750-104B33B25D5D}" srcOrd="0" destOrd="0" presId="urn:microsoft.com/office/officeart/2008/layout/HexagonCluster"/>
    <dgm:cxn modelId="{1784D929-12C5-4BB1-B288-285FF3B1B6F2}" type="presOf" srcId="{5CB01017-D1C4-4179-B2C0-862860390988}" destId="{FB0E8931-11B0-4288-8DF1-99A25D1E0249}" srcOrd="0" destOrd="0" presId="urn:microsoft.com/office/officeart/2008/layout/HexagonCluster"/>
    <dgm:cxn modelId="{DC53F2B4-FED9-43E9-9F68-2977B43D63E2}" type="presParOf" srcId="{2F9602FF-551F-40D9-8168-0853576FC48D}" destId="{A893147E-449A-42DE-858D-67FE98A88F9F}" srcOrd="0" destOrd="0" presId="urn:microsoft.com/office/officeart/2008/layout/HexagonCluster"/>
    <dgm:cxn modelId="{4FD77918-AE2B-41D5-B404-504AB326B09B}" type="presParOf" srcId="{A893147E-449A-42DE-858D-67FE98A88F9F}" destId="{F8AF3B27-37A1-40DB-B750-104B33B25D5D}" srcOrd="0" destOrd="0" presId="urn:microsoft.com/office/officeart/2008/layout/HexagonCluster"/>
    <dgm:cxn modelId="{5B71B6AD-9877-4882-8AAA-3A79A04553F3}" type="presParOf" srcId="{2F9602FF-551F-40D9-8168-0853576FC48D}" destId="{0196D7BE-6E19-42B9-A0DE-9D8B98419386}" srcOrd="1" destOrd="0" presId="urn:microsoft.com/office/officeart/2008/layout/HexagonCluster"/>
    <dgm:cxn modelId="{BD8B6C0A-EFE5-4FE5-8ECF-76A328F504B7}" type="presParOf" srcId="{0196D7BE-6E19-42B9-A0DE-9D8B98419386}" destId="{25764B93-AFDE-4FAC-9690-7FE59595FC7D}" srcOrd="0" destOrd="0" presId="urn:microsoft.com/office/officeart/2008/layout/HexagonCluster"/>
    <dgm:cxn modelId="{AC4F355E-2A0D-4FBF-954B-0FE4CA9D5C9F}" type="presParOf" srcId="{2F9602FF-551F-40D9-8168-0853576FC48D}" destId="{66349D86-B4E9-4E9B-93DC-C5215F2F0D30}" srcOrd="2" destOrd="0" presId="urn:microsoft.com/office/officeart/2008/layout/HexagonCluster"/>
    <dgm:cxn modelId="{F8E66430-B744-4BDD-8F13-2EA235E0D9CD}" type="presParOf" srcId="{66349D86-B4E9-4E9B-93DC-C5215F2F0D30}" destId="{FB0E8931-11B0-4288-8DF1-99A25D1E0249}" srcOrd="0" destOrd="0" presId="urn:microsoft.com/office/officeart/2008/layout/HexagonCluster"/>
    <dgm:cxn modelId="{AB9A55D5-D79E-4240-8B2D-F7FE4CD9B71D}" type="presParOf" srcId="{2F9602FF-551F-40D9-8168-0853576FC48D}" destId="{93EC5692-0122-4349-A630-34EB7CDE1126}" srcOrd="3" destOrd="0" presId="urn:microsoft.com/office/officeart/2008/layout/HexagonCluster"/>
    <dgm:cxn modelId="{FC2974EC-F85A-45F8-B8BE-C0C6DE5B0EAC}" type="presParOf" srcId="{93EC5692-0122-4349-A630-34EB7CDE1126}" destId="{C3BE698A-5C32-4DD7-809F-1FAB3E69B072}" srcOrd="0" destOrd="0" presId="urn:microsoft.com/office/officeart/2008/layout/HexagonCluster"/>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D081B9E-056E-4403-B913-EEBE4AF482E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EC58C44-B0A4-4672-BC4E-26F5726E924A}">
      <dgm:prSet phldrT="[Text]" phldr="1"/>
      <dgm:spPr>
        <a:noFill/>
        <a:ln>
          <a:noFill/>
        </a:ln>
      </dgm:spPr>
      <dgm:t>
        <a:bodyPr/>
        <a:lstStyle/>
        <a:p>
          <a:endParaRPr lang="en-US"/>
        </a:p>
      </dgm:t>
    </dgm:pt>
    <dgm:pt modelId="{6EC9DF47-B9F4-46E1-86CE-51B24FBB5405}" type="parTrans" cxnId="{442284AD-EACB-41EE-AB5B-10F1AAD056FB}">
      <dgm:prSet/>
      <dgm:spPr/>
      <dgm:t>
        <a:bodyPr/>
        <a:lstStyle/>
        <a:p>
          <a:endParaRPr lang="en-US"/>
        </a:p>
      </dgm:t>
    </dgm:pt>
    <dgm:pt modelId="{20B03E17-3928-4ECB-A5A7-8D379CF6FB05}" type="sibTrans" cxnId="{442284AD-EACB-41EE-AB5B-10F1AAD056FB}">
      <dgm:prSet/>
      <dgm:spPr>
        <a:blipFill dpi="0" rotWithShape="1">
          <a:blip xmlns:r="http://schemas.openxmlformats.org/officeDocument/2006/relationships" r:embed="rId1"/>
          <a:srcRect/>
          <a:stretch>
            <a:fillRect l="-3833" r="-56167"/>
          </a:stretch>
        </a:blipFill>
        <a:ln>
          <a:solidFill>
            <a:srgbClr val="EA3627"/>
          </a:solidFill>
        </a:ln>
      </dgm:spPr>
      <dgm:t>
        <a:bodyPr/>
        <a:lstStyle/>
        <a:p>
          <a:endParaRPr lang="en-US"/>
        </a:p>
      </dgm:t>
    </dgm:pt>
    <dgm:pt modelId="{80B4C8F0-3BAB-4745-A996-16BE4E83AB7C}" type="pres">
      <dgm:prSet presAssocID="{6D081B9E-056E-4403-B913-EEBE4AF482ED}" presName="Name0" presStyleCnt="0">
        <dgm:presLayoutVars>
          <dgm:chMax val="21"/>
          <dgm:chPref val="21"/>
        </dgm:presLayoutVars>
      </dgm:prSet>
      <dgm:spPr/>
    </dgm:pt>
    <dgm:pt modelId="{BD46DAC9-9EC9-4D91-9B65-71D9E7A43606}" type="pres">
      <dgm:prSet presAssocID="{FEC58C44-B0A4-4672-BC4E-26F5726E924A}" presName="text1" presStyleCnt="0"/>
      <dgm:spPr/>
    </dgm:pt>
    <dgm:pt modelId="{8C734D3E-B266-43D2-90CE-A139583226E0}" type="pres">
      <dgm:prSet presAssocID="{FEC58C44-B0A4-4672-BC4E-26F5726E924A}" presName="textRepeatNode" presStyleLbl="alignNode1" presStyleIdx="0" presStyleCnt="1" custLinFactNeighborX="-81563" custLinFactNeighborY="-52149">
        <dgm:presLayoutVars>
          <dgm:chMax val="0"/>
          <dgm:chPref val="0"/>
          <dgm:bulletEnabled val="1"/>
        </dgm:presLayoutVars>
      </dgm:prSet>
      <dgm:spPr/>
      <dgm:t>
        <a:bodyPr/>
        <a:lstStyle/>
        <a:p>
          <a:endParaRPr lang="en-US"/>
        </a:p>
      </dgm:t>
    </dgm:pt>
    <dgm:pt modelId="{3731A6EB-58D1-46A3-B1E4-4B164E68629D}" type="pres">
      <dgm:prSet presAssocID="{FEC58C44-B0A4-4672-BC4E-26F5726E924A}" presName="textaccent1" presStyleCnt="0"/>
      <dgm:spPr/>
    </dgm:pt>
    <dgm:pt modelId="{45F4EACF-EDD0-4391-AFB5-8F08ECB68B80}" type="pres">
      <dgm:prSet presAssocID="{FEC58C44-B0A4-4672-BC4E-26F5726E924A}" presName="accentRepeatNode" presStyleLbl="solidAlignAcc1" presStyleIdx="0" presStyleCnt="2" custLinFactX="-300000" custLinFactY="-200000" custLinFactNeighborX="-398838" custLinFactNeighborY="-245823"/>
      <dgm:spPr>
        <a:noFill/>
        <a:ln>
          <a:noFill/>
        </a:ln>
      </dgm:spPr>
    </dgm:pt>
    <dgm:pt modelId="{BFA78C1C-9860-4BA7-ADDE-E2B099F2143B}" type="pres">
      <dgm:prSet presAssocID="{20B03E17-3928-4ECB-A5A7-8D379CF6FB05}" presName="image1" presStyleCnt="0"/>
      <dgm:spPr/>
    </dgm:pt>
    <dgm:pt modelId="{6055C95F-90CD-4EE0-8C3D-356C5A14EDC0}" type="pres">
      <dgm:prSet presAssocID="{20B03E17-3928-4ECB-A5A7-8D379CF6FB05}" presName="imageRepeatNode" presStyleLbl="alignAcc1" presStyleIdx="0" presStyleCnt="1" custLinFactNeighborX="21632" custLinFactNeighborY="-61033"/>
      <dgm:spPr/>
      <dgm:t>
        <a:bodyPr/>
        <a:lstStyle/>
        <a:p>
          <a:endParaRPr lang="en-US"/>
        </a:p>
      </dgm:t>
    </dgm:pt>
    <dgm:pt modelId="{CC895D70-7364-4487-BB60-60F74AF7AC56}" type="pres">
      <dgm:prSet presAssocID="{20B03E17-3928-4ECB-A5A7-8D379CF6FB05}" presName="imageaccent1" presStyleCnt="0"/>
      <dgm:spPr/>
    </dgm:pt>
    <dgm:pt modelId="{034D2471-D63E-4FCE-B3CF-4868A8A74770}" type="pres">
      <dgm:prSet presAssocID="{20B03E17-3928-4ECB-A5A7-8D379CF6FB05}" presName="accentRepeatNode" presStyleLbl="solidAlignAcc1" presStyleIdx="1" presStyleCnt="2" custLinFactX="-300000" custLinFactY="-200000" custLinFactNeighborX="-398838" custLinFactNeighborY="-245823"/>
      <dgm:spPr>
        <a:noFill/>
        <a:ln>
          <a:noFill/>
        </a:ln>
      </dgm:spPr>
    </dgm:pt>
  </dgm:ptLst>
  <dgm:cxnLst>
    <dgm:cxn modelId="{B67B7001-5473-44B7-90D1-E268ADAC6DCD}" type="presOf" srcId="{FEC58C44-B0A4-4672-BC4E-26F5726E924A}" destId="{8C734D3E-B266-43D2-90CE-A139583226E0}" srcOrd="0" destOrd="0" presId="urn:microsoft.com/office/officeart/2008/layout/HexagonCluster"/>
    <dgm:cxn modelId="{442284AD-EACB-41EE-AB5B-10F1AAD056FB}" srcId="{6D081B9E-056E-4403-B913-EEBE4AF482ED}" destId="{FEC58C44-B0A4-4672-BC4E-26F5726E924A}" srcOrd="0" destOrd="0" parTransId="{6EC9DF47-B9F4-46E1-86CE-51B24FBB5405}" sibTransId="{20B03E17-3928-4ECB-A5A7-8D379CF6FB05}"/>
    <dgm:cxn modelId="{19A3BBB5-DBF9-46E4-97BD-FA19C3FCAF05}" type="presOf" srcId="{20B03E17-3928-4ECB-A5A7-8D379CF6FB05}" destId="{6055C95F-90CD-4EE0-8C3D-356C5A14EDC0}" srcOrd="0" destOrd="0" presId="urn:microsoft.com/office/officeart/2008/layout/HexagonCluster"/>
    <dgm:cxn modelId="{93553FB1-7850-4997-9E34-0BDE01C2F523}" type="presOf" srcId="{6D081B9E-056E-4403-B913-EEBE4AF482ED}" destId="{80B4C8F0-3BAB-4745-A996-16BE4E83AB7C}" srcOrd="0" destOrd="0" presId="urn:microsoft.com/office/officeart/2008/layout/HexagonCluster"/>
    <dgm:cxn modelId="{7609BB61-9AB5-459C-ADC1-4A39CAA2609C}" type="presParOf" srcId="{80B4C8F0-3BAB-4745-A996-16BE4E83AB7C}" destId="{BD46DAC9-9EC9-4D91-9B65-71D9E7A43606}" srcOrd="0" destOrd="0" presId="urn:microsoft.com/office/officeart/2008/layout/HexagonCluster"/>
    <dgm:cxn modelId="{32B88999-20C7-47E4-9D4C-50F2C62B0221}" type="presParOf" srcId="{BD46DAC9-9EC9-4D91-9B65-71D9E7A43606}" destId="{8C734D3E-B266-43D2-90CE-A139583226E0}" srcOrd="0" destOrd="0" presId="urn:microsoft.com/office/officeart/2008/layout/HexagonCluster"/>
    <dgm:cxn modelId="{AB638F14-2E06-46B7-82B3-1B55B67A6D2D}" type="presParOf" srcId="{80B4C8F0-3BAB-4745-A996-16BE4E83AB7C}" destId="{3731A6EB-58D1-46A3-B1E4-4B164E68629D}" srcOrd="1" destOrd="0" presId="urn:microsoft.com/office/officeart/2008/layout/HexagonCluster"/>
    <dgm:cxn modelId="{70058A32-8781-48CC-B975-66F59DA3646B}" type="presParOf" srcId="{3731A6EB-58D1-46A3-B1E4-4B164E68629D}" destId="{45F4EACF-EDD0-4391-AFB5-8F08ECB68B80}" srcOrd="0" destOrd="0" presId="urn:microsoft.com/office/officeart/2008/layout/HexagonCluster"/>
    <dgm:cxn modelId="{75A6FDAC-FF6C-479D-9BB7-30D62DA81CB0}" type="presParOf" srcId="{80B4C8F0-3BAB-4745-A996-16BE4E83AB7C}" destId="{BFA78C1C-9860-4BA7-ADDE-E2B099F2143B}" srcOrd="2" destOrd="0" presId="urn:microsoft.com/office/officeart/2008/layout/HexagonCluster"/>
    <dgm:cxn modelId="{62951BC5-6258-4AF7-99A6-9F308AC36075}" type="presParOf" srcId="{BFA78C1C-9860-4BA7-ADDE-E2B099F2143B}" destId="{6055C95F-90CD-4EE0-8C3D-356C5A14EDC0}" srcOrd="0" destOrd="0" presId="urn:microsoft.com/office/officeart/2008/layout/HexagonCluster"/>
    <dgm:cxn modelId="{CC56219B-0D2E-4A04-9A83-18DDDB33B36D}" type="presParOf" srcId="{80B4C8F0-3BAB-4745-A996-16BE4E83AB7C}" destId="{CC895D70-7364-4487-BB60-60F74AF7AC56}" srcOrd="3" destOrd="0" presId="urn:microsoft.com/office/officeart/2008/layout/HexagonCluster"/>
    <dgm:cxn modelId="{8D02262C-4022-493F-9666-CC2DB83B46DB}" type="presParOf" srcId="{CC895D70-7364-4487-BB60-60F74AF7AC56}" destId="{034D2471-D63E-4FCE-B3CF-4868A8A74770}" srcOrd="0" destOrd="0" presId="urn:microsoft.com/office/officeart/2008/layout/HexagonCluster"/>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6707AA9-0163-415B-A123-A51AFD58DD29}"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2074043-0F77-40E4-9391-3420672D3D67}">
      <dgm:prSet phldrT="[Text]" phldr="1"/>
      <dgm:spPr>
        <a:noFill/>
        <a:ln>
          <a:noFill/>
        </a:ln>
      </dgm:spPr>
      <dgm:t>
        <a:bodyPr/>
        <a:lstStyle/>
        <a:p>
          <a:endParaRPr lang="en-US" dirty="0"/>
        </a:p>
      </dgm:t>
    </dgm:pt>
    <dgm:pt modelId="{EB7C5AA9-6893-46EF-BD1A-9B6AA8EE9D6F}" type="parTrans" cxnId="{BBB5A91D-23D6-471C-A035-EC881C73EA9B}">
      <dgm:prSet/>
      <dgm:spPr/>
      <dgm:t>
        <a:bodyPr/>
        <a:lstStyle/>
        <a:p>
          <a:endParaRPr lang="en-US"/>
        </a:p>
      </dgm:t>
    </dgm:pt>
    <dgm:pt modelId="{5A6E7469-9103-45B0-AF39-96C485CE1DFB}" type="sibTrans" cxnId="{BBB5A91D-23D6-471C-A035-EC881C73EA9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extLst>
        <a:ext uri="{E40237B7-FDA0-4F09-8148-C483321AD2D9}">
          <dgm14:cNvPr xmlns:dgm14="http://schemas.microsoft.com/office/drawing/2010/diagram" id="0" name="" descr="http://www.lbshipping.com/images/2hull_repair.jpg"/>
        </a:ext>
      </dgm:extLst>
    </dgm:pt>
    <dgm:pt modelId="{896D5862-6655-4971-856A-7167AD12C16C}" type="pres">
      <dgm:prSet presAssocID="{36707AA9-0163-415B-A123-A51AFD58DD29}" presName="Name0" presStyleCnt="0">
        <dgm:presLayoutVars>
          <dgm:chMax val="21"/>
          <dgm:chPref val="21"/>
        </dgm:presLayoutVars>
      </dgm:prSet>
      <dgm:spPr/>
    </dgm:pt>
    <dgm:pt modelId="{D2F9AEED-9D73-4433-8BD5-54ADB575AF0B}" type="pres">
      <dgm:prSet presAssocID="{92074043-0F77-40E4-9391-3420672D3D67}" presName="text1" presStyleCnt="0"/>
      <dgm:spPr/>
    </dgm:pt>
    <dgm:pt modelId="{D6300D9B-22CC-46E9-8CF0-9B9EF0B2977E}" type="pres">
      <dgm:prSet presAssocID="{92074043-0F77-40E4-9391-3420672D3D67}" presName="textRepeatNode" presStyleLbl="alignNode1" presStyleIdx="0" presStyleCnt="1" custLinFactNeighborX="-84466" custLinFactNeighborY="-50689">
        <dgm:presLayoutVars>
          <dgm:chMax val="0"/>
          <dgm:chPref val="0"/>
          <dgm:bulletEnabled val="1"/>
        </dgm:presLayoutVars>
      </dgm:prSet>
      <dgm:spPr/>
      <dgm:t>
        <a:bodyPr/>
        <a:lstStyle/>
        <a:p>
          <a:endParaRPr lang="en-US"/>
        </a:p>
      </dgm:t>
    </dgm:pt>
    <dgm:pt modelId="{7C991FBD-4E4A-41FA-B623-FBAFAE23ADB4}" type="pres">
      <dgm:prSet presAssocID="{92074043-0F77-40E4-9391-3420672D3D67}" presName="textaccent1" presStyleCnt="0"/>
      <dgm:spPr/>
    </dgm:pt>
    <dgm:pt modelId="{41EA3F3A-C6AB-45CE-BC72-262264A756F9}" type="pres">
      <dgm:prSet presAssocID="{92074043-0F77-40E4-9391-3420672D3D67}" presName="accentRepeatNode" presStyleLbl="solidAlignAcc1" presStyleIdx="0" presStyleCnt="2"/>
      <dgm:spPr>
        <a:noFill/>
        <a:ln>
          <a:noFill/>
        </a:ln>
      </dgm:spPr>
    </dgm:pt>
    <dgm:pt modelId="{6899C1A1-EDB0-4C9B-A855-F43924C806BD}" type="pres">
      <dgm:prSet presAssocID="{5A6E7469-9103-45B0-AF39-96C485CE1DFB}" presName="image1" presStyleCnt="0"/>
      <dgm:spPr/>
    </dgm:pt>
    <dgm:pt modelId="{47450F82-F0FB-413B-8458-EA60B44C345D}" type="pres">
      <dgm:prSet presAssocID="{5A6E7469-9103-45B0-AF39-96C485CE1DFB}" presName="imageRepeatNode" presStyleLbl="alignAcc1" presStyleIdx="0" presStyleCnt="1" custLinFactNeighborY="-1556"/>
      <dgm:spPr/>
      <dgm:t>
        <a:bodyPr/>
        <a:lstStyle/>
        <a:p>
          <a:endParaRPr lang="en-US"/>
        </a:p>
      </dgm:t>
    </dgm:pt>
    <dgm:pt modelId="{0970D001-72D9-4853-9C85-9A99917FB5F5}" type="pres">
      <dgm:prSet presAssocID="{5A6E7469-9103-45B0-AF39-96C485CE1DFB}" presName="imageaccent1" presStyleCnt="0"/>
      <dgm:spPr/>
    </dgm:pt>
    <dgm:pt modelId="{17D59178-0555-4FED-8492-DEC225468025}" type="pres">
      <dgm:prSet presAssocID="{5A6E7469-9103-45B0-AF39-96C485CE1DFB}" presName="accentRepeatNode" presStyleLbl="solidAlignAcc1" presStyleIdx="1" presStyleCnt="2"/>
      <dgm:spPr>
        <a:noFill/>
        <a:ln>
          <a:noFill/>
        </a:ln>
      </dgm:spPr>
    </dgm:pt>
  </dgm:ptLst>
  <dgm:cxnLst>
    <dgm:cxn modelId="{AA51A306-8F17-4DB9-8A91-5BFDDBC913BF}" type="presOf" srcId="{92074043-0F77-40E4-9391-3420672D3D67}" destId="{D6300D9B-22CC-46E9-8CF0-9B9EF0B2977E}" srcOrd="0" destOrd="0" presId="urn:microsoft.com/office/officeart/2008/layout/HexagonCluster"/>
    <dgm:cxn modelId="{6158CB4C-ED4B-46B2-B90A-560713ECBF93}" type="presOf" srcId="{36707AA9-0163-415B-A123-A51AFD58DD29}" destId="{896D5862-6655-4971-856A-7167AD12C16C}" srcOrd="0" destOrd="0" presId="urn:microsoft.com/office/officeart/2008/layout/HexagonCluster"/>
    <dgm:cxn modelId="{BC677DFD-B844-4613-91BB-BD54715003C1}" type="presOf" srcId="{5A6E7469-9103-45B0-AF39-96C485CE1DFB}" destId="{47450F82-F0FB-413B-8458-EA60B44C345D}" srcOrd="0" destOrd="0" presId="urn:microsoft.com/office/officeart/2008/layout/HexagonCluster"/>
    <dgm:cxn modelId="{BBB5A91D-23D6-471C-A035-EC881C73EA9B}" srcId="{36707AA9-0163-415B-A123-A51AFD58DD29}" destId="{92074043-0F77-40E4-9391-3420672D3D67}" srcOrd="0" destOrd="0" parTransId="{EB7C5AA9-6893-46EF-BD1A-9B6AA8EE9D6F}" sibTransId="{5A6E7469-9103-45B0-AF39-96C485CE1DFB}"/>
    <dgm:cxn modelId="{5BB759DE-D8F6-422B-A364-AE764240F67A}" type="presParOf" srcId="{896D5862-6655-4971-856A-7167AD12C16C}" destId="{D2F9AEED-9D73-4433-8BD5-54ADB575AF0B}" srcOrd="0" destOrd="0" presId="urn:microsoft.com/office/officeart/2008/layout/HexagonCluster"/>
    <dgm:cxn modelId="{F50F6E64-E879-407A-8B29-83D33B9581AD}" type="presParOf" srcId="{D2F9AEED-9D73-4433-8BD5-54ADB575AF0B}" destId="{D6300D9B-22CC-46E9-8CF0-9B9EF0B2977E}" srcOrd="0" destOrd="0" presId="urn:microsoft.com/office/officeart/2008/layout/HexagonCluster"/>
    <dgm:cxn modelId="{A4524CC8-8F3E-42F3-9242-5168BEE74962}" type="presParOf" srcId="{896D5862-6655-4971-856A-7167AD12C16C}" destId="{7C991FBD-4E4A-41FA-B623-FBAFAE23ADB4}" srcOrd="1" destOrd="0" presId="urn:microsoft.com/office/officeart/2008/layout/HexagonCluster"/>
    <dgm:cxn modelId="{673D44D6-84A3-47F8-87EC-2E62D0B2963F}" type="presParOf" srcId="{7C991FBD-4E4A-41FA-B623-FBAFAE23ADB4}" destId="{41EA3F3A-C6AB-45CE-BC72-262264A756F9}" srcOrd="0" destOrd="0" presId="urn:microsoft.com/office/officeart/2008/layout/HexagonCluster"/>
    <dgm:cxn modelId="{26ED43A2-AF30-4F8C-8C61-8C84329EECFF}" type="presParOf" srcId="{896D5862-6655-4971-856A-7167AD12C16C}" destId="{6899C1A1-EDB0-4C9B-A855-F43924C806BD}" srcOrd="2" destOrd="0" presId="urn:microsoft.com/office/officeart/2008/layout/HexagonCluster"/>
    <dgm:cxn modelId="{1EDB0027-803D-4163-9A9B-CFABF808D54E}" type="presParOf" srcId="{6899C1A1-EDB0-4C9B-A855-F43924C806BD}" destId="{47450F82-F0FB-413B-8458-EA60B44C345D}" srcOrd="0" destOrd="0" presId="urn:microsoft.com/office/officeart/2008/layout/HexagonCluster"/>
    <dgm:cxn modelId="{DE38CE01-3BE8-4A52-9E83-688429639DD7}" type="presParOf" srcId="{896D5862-6655-4971-856A-7167AD12C16C}" destId="{0970D001-72D9-4853-9C85-9A99917FB5F5}" srcOrd="3" destOrd="0" presId="urn:microsoft.com/office/officeart/2008/layout/HexagonCluster"/>
    <dgm:cxn modelId="{3B30B991-1C16-475C-835E-1D229F840702}" type="presParOf" srcId="{0970D001-72D9-4853-9C85-9A99917FB5F5}" destId="{17D59178-0555-4FED-8492-DEC225468025}"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1E2A0-63B4-41CE-901B-D7B1136BCC76}"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BCAA9E0-C5B2-4445-819E-658D928D53F4}">
      <dgm:prSet phldrT="[Text]" phldr="1"/>
      <dgm:spPr>
        <a:noFill/>
        <a:ln>
          <a:noFill/>
        </a:ln>
      </dgm:spPr>
      <dgm:t>
        <a:bodyPr/>
        <a:lstStyle/>
        <a:p>
          <a:endParaRPr lang="en-US" dirty="0"/>
        </a:p>
      </dgm:t>
    </dgm:pt>
    <dgm:pt modelId="{A3EB532D-EF95-42E2-9D7D-A9A70DD1B725}" type="parTrans" cxnId="{187EB65C-9DE1-4633-BFD6-C841EBA1A27E}">
      <dgm:prSet/>
      <dgm:spPr/>
      <dgm:t>
        <a:bodyPr/>
        <a:lstStyle/>
        <a:p>
          <a:endParaRPr lang="en-US"/>
        </a:p>
      </dgm:t>
    </dgm:pt>
    <dgm:pt modelId="{CD1ADB23-E444-4960-AD07-32A9CF857037}" type="sibTrans" cxnId="{187EB65C-9DE1-4633-BFD6-C841EBA1A27E}">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l="-19000" r="-19000"/>
          </a:stretch>
        </a:blipFill>
        <a:ln>
          <a:solidFill>
            <a:srgbClr val="EA3627"/>
          </a:solidFill>
        </a:ln>
      </dgm:spPr>
      <dgm:t>
        <a:bodyPr/>
        <a:lstStyle/>
        <a:p>
          <a:endParaRPr lang="en-US"/>
        </a:p>
      </dgm:t>
      <dgm:extLst>
        <a:ext uri="{E40237B7-FDA0-4F09-8148-C483321AD2D9}">
          <dgm14:cNvPr xmlns:dgm14="http://schemas.microsoft.com/office/drawing/2010/diagram" id="0" name="" descr="http://www.gmlabor.com/images/services/maintenance/maintenance1.jpg"/>
        </a:ext>
      </dgm:extLst>
    </dgm:pt>
    <dgm:pt modelId="{1939D2A0-738F-4FE5-B984-80B923C7BB0A}" type="pres">
      <dgm:prSet presAssocID="{7FA1E2A0-63B4-41CE-901B-D7B1136BCC76}" presName="Name0" presStyleCnt="0">
        <dgm:presLayoutVars>
          <dgm:chMax val="21"/>
          <dgm:chPref val="21"/>
        </dgm:presLayoutVars>
      </dgm:prSet>
      <dgm:spPr/>
    </dgm:pt>
    <dgm:pt modelId="{B1B75B0D-DC6D-402D-A67F-1C667A01DF19}" type="pres">
      <dgm:prSet presAssocID="{9BCAA9E0-C5B2-4445-819E-658D928D53F4}" presName="text1" presStyleCnt="0"/>
      <dgm:spPr/>
    </dgm:pt>
    <dgm:pt modelId="{78D85881-B8FB-42DD-A95E-D45DC4AC47B0}" type="pres">
      <dgm:prSet presAssocID="{9BCAA9E0-C5B2-4445-819E-658D928D53F4}" presName="textRepeatNode" presStyleLbl="alignNode1" presStyleIdx="0" presStyleCnt="1" custScaleX="11551" custScaleY="1905">
        <dgm:presLayoutVars>
          <dgm:chMax val="0"/>
          <dgm:chPref val="0"/>
          <dgm:bulletEnabled val="1"/>
        </dgm:presLayoutVars>
      </dgm:prSet>
      <dgm:spPr/>
      <dgm:t>
        <a:bodyPr/>
        <a:lstStyle/>
        <a:p>
          <a:endParaRPr lang="en-US"/>
        </a:p>
      </dgm:t>
    </dgm:pt>
    <dgm:pt modelId="{1321CAFC-F953-479A-9EFD-D5F6E4D7D479}" type="pres">
      <dgm:prSet presAssocID="{9BCAA9E0-C5B2-4445-819E-658D928D53F4}" presName="textaccent1" presStyleCnt="0"/>
      <dgm:spPr/>
    </dgm:pt>
    <dgm:pt modelId="{0F4EA192-3DD1-4E77-9E99-29F178FCD198}" type="pres">
      <dgm:prSet presAssocID="{9BCAA9E0-C5B2-4445-819E-658D928D53F4}" presName="accentRepeatNode" presStyleLbl="solidAlignAcc1" presStyleIdx="0" presStyleCnt="2"/>
      <dgm:spPr>
        <a:noFill/>
        <a:ln>
          <a:noFill/>
        </a:ln>
      </dgm:spPr>
    </dgm:pt>
    <dgm:pt modelId="{B3623D28-EC37-4F07-8755-8C858C0E2DA9}" type="pres">
      <dgm:prSet presAssocID="{CD1ADB23-E444-4960-AD07-32A9CF857037}" presName="image1" presStyleCnt="0"/>
      <dgm:spPr/>
    </dgm:pt>
    <dgm:pt modelId="{5CB43C51-4647-4338-AC4F-A8380CB909E8}" type="pres">
      <dgm:prSet presAssocID="{CD1ADB23-E444-4960-AD07-32A9CF857037}" presName="imageRepeatNode" presStyleLbl="alignAcc1" presStyleIdx="0" presStyleCnt="1" custLinFactNeighborX="1932" custLinFactNeighborY="6160"/>
      <dgm:spPr/>
      <dgm:t>
        <a:bodyPr/>
        <a:lstStyle/>
        <a:p>
          <a:endParaRPr lang="en-US"/>
        </a:p>
      </dgm:t>
    </dgm:pt>
    <dgm:pt modelId="{8176E903-3141-4EFD-8383-232458BF8AEC}" type="pres">
      <dgm:prSet presAssocID="{CD1ADB23-E444-4960-AD07-32A9CF857037}" presName="imageaccent1" presStyleCnt="0"/>
      <dgm:spPr/>
    </dgm:pt>
    <dgm:pt modelId="{979F05AB-A0EF-4C78-93C9-F9D5C5841B4C}" type="pres">
      <dgm:prSet presAssocID="{CD1ADB23-E444-4960-AD07-32A9CF857037}" presName="accentRepeatNode" presStyleLbl="solidAlignAcc1" presStyleIdx="1" presStyleCnt="2" custLinFactX="100000" custLinFactY="-200000" custLinFactNeighborX="154277" custLinFactNeighborY="-245709"/>
      <dgm:spPr>
        <a:noFill/>
        <a:ln>
          <a:noFill/>
        </a:ln>
      </dgm:spPr>
    </dgm:pt>
  </dgm:ptLst>
  <dgm:cxnLst>
    <dgm:cxn modelId="{214CA9E1-2398-4DAB-B43F-6DCE5BA2994D}" type="presOf" srcId="{7FA1E2A0-63B4-41CE-901B-D7B1136BCC76}" destId="{1939D2A0-738F-4FE5-B984-80B923C7BB0A}" srcOrd="0" destOrd="0" presId="urn:microsoft.com/office/officeart/2008/layout/HexagonCluster"/>
    <dgm:cxn modelId="{1AEEC48A-1AF0-40D2-BCF0-08B0727FEC55}" type="presOf" srcId="{9BCAA9E0-C5B2-4445-819E-658D928D53F4}" destId="{78D85881-B8FB-42DD-A95E-D45DC4AC47B0}" srcOrd="0" destOrd="0" presId="urn:microsoft.com/office/officeart/2008/layout/HexagonCluster"/>
    <dgm:cxn modelId="{2CF3109E-CABB-4396-8F36-E229DECB4A02}" type="presOf" srcId="{CD1ADB23-E444-4960-AD07-32A9CF857037}" destId="{5CB43C51-4647-4338-AC4F-A8380CB909E8}" srcOrd="0" destOrd="0" presId="urn:microsoft.com/office/officeart/2008/layout/HexagonCluster"/>
    <dgm:cxn modelId="{187EB65C-9DE1-4633-BFD6-C841EBA1A27E}" srcId="{7FA1E2A0-63B4-41CE-901B-D7B1136BCC76}" destId="{9BCAA9E0-C5B2-4445-819E-658D928D53F4}" srcOrd="0" destOrd="0" parTransId="{A3EB532D-EF95-42E2-9D7D-A9A70DD1B725}" sibTransId="{CD1ADB23-E444-4960-AD07-32A9CF857037}"/>
    <dgm:cxn modelId="{2223314E-CD01-487E-BC88-6BA39ADDE7FF}" type="presParOf" srcId="{1939D2A0-738F-4FE5-B984-80B923C7BB0A}" destId="{B1B75B0D-DC6D-402D-A67F-1C667A01DF19}" srcOrd="0" destOrd="0" presId="urn:microsoft.com/office/officeart/2008/layout/HexagonCluster"/>
    <dgm:cxn modelId="{0B6824FB-773F-4D2A-AE2B-F521E131A2E6}" type="presParOf" srcId="{B1B75B0D-DC6D-402D-A67F-1C667A01DF19}" destId="{78D85881-B8FB-42DD-A95E-D45DC4AC47B0}" srcOrd="0" destOrd="0" presId="urn:microsoft.com/office/officeart/2008/layout/HexagonCluster"/>
    <dgm:cxn modelId="{7DDD4473-AC59-4AF7-BF24-FB789890F4B7}" type="presParOf" srcId="{1939D2A0-738F-4FE5-B984-80B923C7BB0A}" destId="{1321CAFC-F953-479A-9EFD-D5F6E4D7D479}" srcOrd="1" destOrd="0" presId="urn:microsoft.com/office/officeart/2008/layout/HexagonCluster"/>
    <dgm:cxn modelId="{69EA96BF-DC2C-464A-8A53-4C744D322FA7}" type="presParOf" srcId="{1321CAFC-F953-479A-9EFD-D5F6E4D7D479}" destId="{0F4EA192-3DD1-4E77-9E99-29F178FCD198}" srcOrd="0" destOrd="0" presId="urn:microsoft.com/office/officeart/2008/layout/HexagonCluster"/>
    <dgm:cxn modelId="{AE444CBA-0E81-4207-963E-FEF252B34CEC}" type="presParOf" srcId="{1939D2A0-738F-4FE5-B984-80B923C7BB0A}" destId="{B3623D28-EC37-4F07-8755-8C858C0E2DA9}" srcOrd="2" destOrd="0" presId="urn:microsoft.com/office/officeart/2008/layout/HexagonCluster"/>
    <dgm:cxn modelId="{59823582-029D-4920-95D5-6F2DB1DE16D7}" type="presParOf" srcId="{B3623D28-EC37-4F07-8755-8C858C0E2DA9}" destId="{5CB43C51-4647-4338-AC4F-A8380CB909E8}" srcOrd="0" destOrd="0" presId="urn:microsoft.com/office/officeart/2008/layout/HexagonCluster"/>
    <dgm:cxn modelId="{08307A45-4AF3-4992-891F-08C6F6C4E378}" type="presParOf" srcId="{1939D2A0-738F-4FE5-B984-80B923C7BB0A}" destId="{8176E903-3141-4EFD-8383-232458BF8AEC}" srcOrd="3" destOrd="0" presId="urn:microsoft.com/office/officeart/2008/layout/HexagonCluster"/>
    <dgm:cxn modelId="{D1644585-1E28-48B9-8EF8-434326C63703}" type="presParOf" srcId="{8176E903-3141-4EFD-8383-232458BF8AEC}" destId="{979F05AB-A0EF-4C78-93C9-F9D5C5841B4C}"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19A18FD-CB3E-4B31-91A4-0D78CE589B9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A415EE0-CD82-4E5A-8B69-3467D6BD630F}">
      <dgm:prSet phldrT="[Text]" phldr="1"/>
      <dgm:spPr>
        <a:noFill/>
        <a:ln>
          <a:noFill/>
        </a:ln>
      </dgm:spPr>
      <dgm:t>
        <a:bodyPr/>
        <a:lstStyle/>
        <a:p>
          <a:endParaRPr lang="en-US" dirty="0"/>
        </a:p>
      </dgm:t>
    </dgm:pt>
    <dgm:pt modelId="{EDC67C38-5CBA-4D82-935A-EF5171F03F34}" type="parTrans" cxnId="{E9D432D7-0B4D-4B97-94A6-781BA0A8945D}">
      <dgm:prSet/>
      <dgm:spPr/>
      <dgm:t>
        <a:bodyPr/>
        <a:lstStyle/>
        <a:p>
          <a:endParaRPr lang="en-US"/>
        </a:p>
      </dgm:t>
    </dgm:pt>
    <dgm:pt modelId="{0C22CB52-B875-4231-AC2C-46A950E83F13}" type="sibTrans" cxnId="{E9D432D7-0B4D-4B97-94A6-781BA0A8945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a:solidFill>
            <a:srgbClr val="EA3627"/>
          </a:solidFill>
        </a:ln>
      </dgm:spPr>
      <dgm:t>
        <a:bodyPr/>
        <a:lstStyle/>
        <a:p>
          <a:endParaRPr lang="en-US"/>
        </a:p>
      </dgm:t>
      <dgm:extLst>
        <a:ext uri="{E40237B7-FDA0-4F09-8148-C483321AD2D9}">
          <dgm14:cNvPr xmlns:dgm14="http://schemas.microsoft.com/office/drawing/2010/diagram" id="0" name="" descr="https://ptvaldajaya.files.wordpress.com/2013/07/img-20121207-01084edit3.jpg"/>
        </a:ext>
      </dgm:extLst>
    </dgm:pt>
    <dgm:pt modelId="{5D64D900-C710-45BC-B6FF-446ED9388BBA}" type="pres">
      <dgm:prSet presAssocID="{519A18FD-CB3E-4B31-91A4-0D78CE589B94}" presName="Name0" presStyleCnt="0">
        <dgm:presLayoutVars>
          <dgm:chMax val="21"/>
          <dgm:chPref val="21"/>
        </dgm:presLayoutVars>
      </dgm:prSet>
      <dgm:spPr/>
    </dgm:pt>
    <dgm:pt modelId="{A12EF5AC-5C24-4CA1-A068-DA86E419E52D}" type="pres">
      <dgm:prSet presAssocID="{4A415EE0-CD82-4E5A-8B69-3467D6BD630F}" presName="text1" presStyleCnt="0"/>
      <dgm:spPr/>
    </dgm:pt>
    <dgm:pt modelId="{918AD906-15F1-41EB-BE10-97AF451F7CA2}" type="pres">
      <dgm:prSet presAssocID="{4A415EE0-CD82-4E5A-8B69-3467D6BD630F}" presName="textRepeatNode" presStyleLbl="alignNode1" presStyleIdx="0" presStyleCnt="1" custLinFactNeighborX="-83819" custLinFactNeighborY="-51016">
        <dgm:presLayoutVars>
          <dgm:chMax val="0"/>
          <dgm:chPref val="0"/>
          <dgm:bulletEnabled val="1"/>
        </dgm:presLayoutVars>
      </dgm:prSet>
      <dgm:spPr/>
      <dgm:t>
        <a:bodyPr/>
        <a:lstStyle/>
        <a:p>
          <a:endParaRPr lang="en-US"/>
        </a:p>
      </dgm:t>
    </dgm:pt>
    <dgm:pt modelId="{224B88CE-8FF1-4F00-8929-00455137E152}" type="pres">
      <dgm:prSet presAssocID="{4A415EE0-CD82-4E5A-8B69-3467D6BD630F}" presName="textaccent1" presStyleCnt="0"/>
      <dgm:spPr/>
    </dgm:pt>
    <dgm:pt modelId="{B1035EFE-30D9-446A-98F0-0AF60510E851}" type="pres">
      <dgm:prSet presAssocID="{4A415EE0-CD82-4E5A-8B69-3467D6BD630F}" presName="accentRepeatNode" presStyleLbl="solidAlignAcc1" presStyleIdx="0" presStyleCnt="2"/>
      <dgm:spPr>
        <a:noFill/>
        <a:ln>
          <a:noFill/>
        </a:ln>
      </dgm:spPr>
    </dgm:pt>
    <dgm:pt modelId="{3EC720CC-C864-4659-B5C4-9C2C3BF0105E}" type="pres">
      <dgm:prSet presAssocID="{0C22CB52-B875-4231-AC2C-46A950E83F13}" presName="image1" presStyleCnt="0"/>
      <dgm:spPr/>
    </dgm:pt>
    <dgm:pt modelId="{319C8960-2FDE-42A8-BCFC-5C5BF68586EA}" type="pres">
      <dgm:prSet presAssocID="{0C22CB52-B875-4231-AC2C-46A950E83F13}" presName="imageRepeatNode" presStyleLbl="alignAcc1" presStyleIdx="0" presStyleCnt="1"/>
      <dgm:spPr/>
      <dgm:t>
        <a:bodyPr/>
        <a:lstStyle/>
        <a:p>
          <a:endParaRPr lang="en-US"/>
        </a:p>
      </dgm:t>
    </dgm:pt>
    <dgm:pt modelId="{AECA48FB-528B-4646-89CE-516A5B37D2A7}" type="pres">
      <dgm:prSet presAssocID="{0C22CB52-B875-4231-AC2C-46A950E83F13}" presName="imageaccent1" presStyleCnt="0"/>
      <dgm:spPr/>
    </dgm:pt>
    <dgm:pt modelId="{02B9225B-5C63-43D5-BE9C-6BCBA794A741}" type="pres">
      <dgm:prSet presAssocID="{0C22CB52-B875-4231-AC2C-46A950E83F13}" presName="accentRepeatNode" presStyleLbl="solidAlignAcc1" presStyleIdx="1" presStyleCnt="2"/>
      <dgm:spPr>
        <a:noFill/>
        <a:ln>
          <a:noFill/>
        </a:ln>
      </dgm:spPr>
    </dgm:pt>
  </dgm:ptLst>
  <dgm:cxnLst>
    <dgm:cxn modelId="{374DC9B9-99E4-4E68-A62F-034F348B2AD3}" type="presOf" srcId="{519A18FD-CB3E-4B31-91A4-0D78CE589B94}" destId="{5D64D900-C710-45BC-B6FF-446ED9388BBA}" srcOrd="0" destOrd="0" presId="urn:microsoft.com/office/officeart/2008/layout/HexagonCluster"/>
    <dgm:cxn modelId="{50B8F2EC-14EE-4CAD-9333-45F49151B576}" type="presOf" srcId="{0C22CB52-B875-4231-AC2C-46A950E83F13}" destId="{319C8960-2FDE-42A8-BCFC-5C5BF68586EA}" srcOrd="0" destOrd="0" presId="urn:microsoft.com/office/officeart/2008/layout/HexagonCluster"/>
    <dgm:cxn modelId="{E9D432D7-0B4D-4B97-94A6-781BA0A8945D}" srcId="{519A18FD-CB3E-4B31-91A4-0D78CE589B94}" destId="{4A415EE0-CD82-4E5A-8B69-3467D6BD630F}" srcOrd="0" destOrd="0" parTransId="{EDC67C38-5CBA-4D82-935A-EF5171F03F34}" sibTransId="{0C22CB52-B875-4231-AC2C-46A950E83F13}"/>
    <dgm:cxn modelId="{FC310BB4-1358-4449-BC83-02E371DE05F9}" type="presOf" srcId="{4A415EE0-CD82-4E5A-8B69-3467D6BD630F}" destId="{918AD906-15F1-41EB-BE10-97AF451F7CA2}" srcOrd="0" destOrd="0" presId="urn:microsoft.com/office/officeart/2008/layout/HexagonCluster"/>
    <dgm:cxn modelId="{76EEC32D-9E43-40A4-B4BF-FB91C14F61EE}" type="presParOf" srcId="{5D64D900-C710-45BC-B6FF-446ED9388BBA}" destId="{A12EF5AC-5C24-4CA1-A068-DA86E419E52D}" srcOrd="0" destOrd="0" presId="urn:microsoft.com/office/officeart/2008/layout/HexagonCluster"/>
    <dgm:cxn modelId="{21F6BFD3-1EC6-4829-BB23-1461FC57B7B4}" type="presParOf" srcId="{A12EF5AC-5C24-4CA1-A068-DA86E419E52D}" destId="{918AD906-15F1-41EB-BE10-97AF451F7CA2}" srcOrd="0" destOrd="0" presId="urn:microsoft.com/office/officeart/2008/layout/HexagonCluster"/>
    <dgm:cxn modelId="{46A08821-A1BC-4D8B-975D-B0FDCDCE52F4}" type="presParOf" srcId="{5D64D900-C710-45BC-B6FF-446ED9388BBA}" destId="{224B88CE-8FF1-4F00-8929-00455137E152}" srcOrd="1" destOrd="0" presId="urn:microsoft.com/office/officeart/2008/layout/HexagonCluster"/>
    <dgm:cxn modelId="{06D806A7-2859-42F2-828D-A4BD6F3A616B}" type="presParOf" srcId="{224B88CE-8FF1-4F00-8929-00455137E152}" destId="{B1035EFE-30D9-446A-98F0-0AF60510E851}" srcOrd="0" destOrd="0" presId="urn:microsoft.com/office/officeart/2008/layout/HexagonCluster"/>
    <dgm:cxn modelId="{91418765-A33D-42F0-9049-9623B0458970}" type="presParOf" srcId="{5D64D900-C710-45BC-B6FF-446ED9388BBA}" destId="{3EC720CC-C864-4659-B5C4-9C2C3BF0105E}" srcOrd="2" destOrd="0" presId="urn:microsoft.com/office/officeart/2008/layout/HexagonCluster"/>
    <dgm:cxn modelId="{87EFAF40-02A9-4879-B169-08D946C10FD5}" type="presParOf" srcId="{3EC720CC-C864-4659-B5C4-9C2C3BF0105E}" destId="{319C8960-2FDE-42A8-BCFC-5C5BF68586EA}" srcOrd="0" destOrd="0" presId="urn:microsoft.com/office/officeart/2008/layout/HexagonCluster"/>
    <dgm:cxn modelId="{DB9A3386-3FEB-4C6E-B489-815CF3580B6A}" type="presParOf" srcId="{5D64D900-C710-45BC-B6FF-446ED9388BBA}" destId="{AECA48FB-528B-4646-89CE-516A5B37D2A7}" srcOrd="3" destOrd="0" presId="urn:microsoft.com/office/officeart/2008/layout/HexagonCluster"/>
    <dgm:cxn modelId="{DA73B1B2-437F-43D3-8290-033D1093D1F9}" type="presParOf" srcId="{AECA48FB-528B-4646-89CE-516A5B37D2A7}" destId="{02B9225B-5C63-43D5-BE9C-6BCBA794A741}" srcOrd="0" destOrd="0" presId="urn:microsoft.com/office/officeart/2008/layout/Hexagon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483AEE9-373B-4B5E-B94C-CD6B7B0AC70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3777591-2B3C-4E8D-A556-696232EFF698}">
      <dgm:prSet phldrT="[Text]" phldr="1"/>
      <dgm:spPr>
        <a:noFill/>
        <a:ln>
          <a:noFill/>
        </a:ln>
      </dgm:spPr>
      <dgm:t>
        <a:bodyPr/>
        <a:lstStyle/>
        <a:p>
          <a:endParaRPr lang="en-US" dirty="0"/>
        </a:p>
      </dgm:t>
    </dgm:pt>
    <dgm:pt modelId="{0FF65BA4-2DB9-40F4-B12E-616EE9AD9D39}" type="parTrans" cxnId="{BCD33D27-623F-470C-A455-2CFD3CB5ADC0}">
      <dgm:prSet/>
      <dgm:spPr/>
      <dgm:t>
        <a:bodyPr/>
        <a:lstStyle/>
        <a:p>
          <a:endParaRPr lang="en-US"/>
        </a:p>
      </dgm:t>
    </dgm:pt>
    <dgm:pt modelId="{B4D39476-17CF-4886-A02E-CAE6F09CEFE1}" type="sibTrans" cxnId="{BCD33D27-623F-470C-A455-2CFD3CB5ADC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7000" r="-37000"/>
          </a:stretch>
        </a:blipFill>
        <a:ln>
          <a:solidFill>
            <a:srgbClr val="EA3627"/>
          </a:solidFill>
        </a:ln>
      </dgm:spPr>
      <dgm:t>
        <a:bodyPr/>
        <a:lstStyle/>
        <a:p>
          <a:endParaRPr lang="en-US"/>
        </a:p>
      </dgm:t>
      <dgm:extLst>
        <a:ext uri="{E40237B7-FDA0-4F09-8148-C483321AD2D9}">
          <dgm14:cNvPr xmlns:dgm14="http://schemas.microsoft.com/office/drawing/2010/diagram" id="0" name="" descr="http://www.damendenhelder.nl/~/media/DamendenHelder/Images/Repair/Hr%20Ms%20Luymes%202012%20311790.ashx?h=393&amp;mh=393&amp;mw=790&amp;w=790"/>
        </a:ext>
      </dgm:extLst>
    </dgm:pt>
    <dgm:pt modelId="{152E1657-2D80-4145-9856-DD85CFA9771E}" type="pres">
      <dgm:prSet presAssocID="{1483AEE9-373B-4B5E-B94C-CD6B7B0AC702}" presName="Name0" presStyleCnt="0">
        <dgm:presLayoutVars>
          <dgm:chMax val="21"/>
          <dgm:chPref val="21"/>
        </dgm:presLayoutVars>
      </dgm:prSet>
      <dgm:spPr/>
    </dgm:pt>
    <dgm:pt modelId="{9D1415AA-3CEB-4F51-9456-784BCD7439A0}" type="pres">
      <dgm:prSet presAssocID="{53777591-2B3C-4E8D-A556-696232EFF698}" presName="text1" presStyleCnt="0"/>
      <dgm:spPr/>
    </dgm:pt>
    <dgm:pt modelId="{9FE9F1A4-3298-4CC4-BE17-2728E466F329}" type="pres">
      <dgm:prSet presAssocID="{53777591-2B3C-4E8D-A556-696232EFF698}" presName="textRepeatNode" presStyleLbl="alignNode1" presStyleIdx="0" presStyleCnt="1" custLinFactNeighborX="-81672" custLinFactNeighborY="-53649">
        <dgm:presLayoutVars>
          <dgm:chMax val="0"/>
          <dgm:chPref val="0"/>
          <dgm:bulletEnabled val="1"/>
        </dgm:presLayoutVars>
      </dgm:prSet>
      <dgm:spPr/>
      <dgm:t>
        <a:bodyPr/>
        <a:lstStyle/>
        <a:p>
          <a:endParaRPr lang="en-US"/>
        </a:p>
      </dgm:t>
    </dgm:pt>
    <dgm:pt modelId="{EDC41610-1054-42D7-A173-4BC73D8CCE0E}" type="pres">
      <dgm:prSet presAssocID="{53777591-2B3C-4E8D-A556-696232EFF698}" presName="textaccent1" presStyleCnt="0"/>
      <dgm:spPr/>
    </dgm:pt>
    <dgm:pt modelId="{3AF55307-E778-4F37-AEE4-B0AE26C51610}" type="pres">
      <dgm:prSet presAssocID="{53777591-2B3C-4E8D-A556-696232EFF698}" presName="accentRepeatNode" presStyleLbl="solidAlignAcc1" presStyleIdx="0" presStyleCnt="2"/>
      <dgm:spPr>
        <a:noFill/>
        <a:ln>
          <a:noFill/>
        </a:ln>
      </dgm:spPr>
    </dgm:pt>
    <dgm:pt modelId="{552DB6D9-A994-4300-B4B4-A20C19541053}" type="pres">
      <dgm:prSet presAssocID="{B4D39476-17CF-4886-A02E-CAE6F09CEFE1}" presName="image1" presStyleCnt="0"/>
      <dgm:spPr/>
    </dgm:pt>
    <dgm:pt modelId="{907F57A9-0686-46F4-BACF-98B8E92C2B05}" type="pres">
      <dgm:prSet presAssocID="{B4D39476-17CF-4886-A02E-CAE6F09CEFE1}" presName="imageRepeatNode" presStyleLbl="alignAcc1" presStyleIdx="0" presStyleCnt="1" custLinFactNeighborX="-717" custLinFactNeighborY="1662"/>
      <dgm:spPr/>
      <dgm:t>
        <a:bodyPr/>
        <a:lstStyle/>
        <a:p>
          <a:endParaRPr lang="en-US"/>
        </a:p>
      </dgm:t>
    </dgm:pt>
    <dgm:pt modelId="{CA040892-89DE-4F9B-BF73-694C9A7536BB}" type="pres">
      <dgm:prSet presAssocID="{B4D39476-17CF-4886-A02E-CAE6F09CEFE1}" presName="imageaccent1" presStyleCnt="0"/>
      <dgm:spPr/>
    </dgm:pt>
    <dgm:pt modelId="{337DDAB4-C66A-4A05-82EC-B64E020BEA84}" type="pres">
      <dgm:prSet presAssocID="{B4D39476-17CF-4886-A02E-CAE6F09CEFE1}" presName="accentRepeatNode" presStyleLbl="solidAlignAcc1" presStyleIdx="1" presStyleCnt="2"/>
      <dgm:spPr>
        <a:noFill/>
        <a:ln>
          <a:noFill/>
        </a:ln>
      </dgm:spPr>
    </dgm:pt>
  </dgm:ptLst>
  <dgm:cxnLst>
    <dgm:cxn modelId="{E3D30B93-4D7A-413A-A9E7-5BE2CDB9A4FC}" type="presOf" srcId="{53777591-2B3C-4E8D-A556-696232EFF698}" destId="{9FE9F1A4-3298-4CC4-BE17-2728E466F329}" srcOrd="0" destOrd="0" presId="urn:microsoft.com/office/officeart/2008/layout/HexagonCluster"/>
    <dgm:cxn modelId="{C706A250-C65E-49A2-A2C7-263038BBEFC1}" type="presOf" srcId="{1483AEE9-373B-4B5E-B94C-CD6B7B0AC702}" destId="{152E1657-2D80-4145-9856-DD85CFA9771E}" srcOrd="0" destOrd="0" presId="urn:microsoft.com/office/officeart/2008/layout/HexagonCluster"/>
    <dgm:cxn modelId="{DA20ADF0-5912-4A59-BC06-6D196F8F8999}" type="presOf" srcId="{B4D39476-17CF-4886-A02E-CAE6F09CEFE1}" destId="{907F57A9-0686-46F4-BACF-98B8E92C2B05}" srcOrd="0" destOrd="0" presId="urn:microsoft.com/office/officeart/2008/layout/HexagonCluster"/>
    <dgm:cxn modelId="{BCD33D27-623F-470C-A455-2CFD3CB5ADC0}" srcId="{1483AEE9-373B-4B5E-B94C-CD6B7B0AC702}" destId="{53777591-2B3C-4E8D-A556-696232EFF698}" srcOrd="0" destOrd="0" parTransId="{0FF65BA4-2DB9-40F4-B12E-616EE9AD9D39}" sibTransId="{B4D39476-17CF-4886-A02E-CAE6F09CEFE1}"/>
    <dgm:cxn modelId="{4730072F-32CC-40CF-9432-016D66C25B34}" type="presParOf" srcId="{152E1657-2D80-4145-9856-DD85CFA9771E}" destId="{9D1415AA-3CEB-4F51-9456-784BCD7439A0}" srcOrd="0" destOrd="0" presId="urn:microsoft.com/office/officeart/2008/layout/HexagonCluster"/>
    <dgm:cxn modelId="{2B7E0966-26F6-400F-BAC6-0EC3A8F493AF}" type="presParOf" srcId="{9D1415AA-3CEB-4F51-9456-784BCD7439A0}" destId="{9FE9F1A4-3298-4CC4-BE17-2728E466F329}" srcOrd="0" destOrd="0" presId="urn:microsoft.com/office/officeart/2008/layout/HexagonCluster"/>
    <dgm:cxn modelId="{FEF45000-D96F-4438-B84D-EABF0E4FD5DC}" type="presParOf" srcId="{152E1657-2D80-4145-9856-DD85CFA9771E}" destId="{EDC41610-1054-42D7-A173-4BC73D8CCE0E}" srcOrd="1" destOrd="0" presId="urn:microsoft.com/office/officeart/2008/layout/HexagonCluster"/>
    <dgm:cxn modelId="{F716EE8F-629D-4C49-896C-71B5E2B2E8ED}" type="presParOf" srcId="{EDC41610-1054-42D7-A173-4BC73D8CCE0E}" destId="{3AF55307-E778-4F37-AEE4-B0AE26C51610}" srcOrd="0" destOrd="0" presId="urn:microsoft.com/office/officeart/2008/layout/HexagonCluster"/>
    <dgm:cxn modelId="{91685E8B-07C9-4B47-9CE4-101C7A84B81C}" type="presParOf" srcId="{152E1657-2D80-4145-9856-DD85CFA9771E}" destId="{552DB6D9-A994-4300-B4B4-A20C19541053}" srcOrd="2" destOrd="0" presId="urn:microsoft.com/office/officeart/2008/layout/HexagonCluster"/>
    <dgm:cxn modelId="{781816D3-0DB6-4BAB-8F37-9D1F99A4111E}" type="presParOf" srcId="{552DB6D9-A994-4300-B4B4-A20C19541053}" destId="{907F57A9-0686-46F4-BACF-98B8E92C2B05}" srcOrd="0" destOrd="0" presId="urn:microsoft.com/office/officeart/2008/layout/HexagonCluster"/>
    <dgm:cxn modelId="{8E13501B-7101-419E-B608-8F58A7ED08AE}" type="presParOf" srcId="{152E1657-2D80-4145-9856-DD85CFA9771E}" destId="{CA040892-89DE-4F9B-BF73-694C9A7536BB}" srcOrd="3" destOrd="0" presId="urn:microsoft.com/office/officeart/2008/layout/HexagonCluster"/>
    <dgm:cxn modelId="{500D56FE-A193-4325-BA00-9BD0C1895E2F}" type="presParOf" srcId="{CA040892-89DE-4F9B-BF73-694C9A7536BB}" destId="{337DDAB4-C66A-4A05-82EC-B64E020BEA84}" srcOrd="0" destOrd="0" presId="urn:microsoft.com/office/officeart/2008/layout/HexagonCluster"/>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0EA35A5-6A31-4396-8BD1-A73EE892414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B642E07-E8FA-4590-BE10-E5BDD8F63B42}">
      <dgm:prSet phldrT="[Text]" phldr="1"/>
      <dgm:spPr>
        <a:noFill/>
        <a:ln>
          <a:noFill/>
        </a:ln>
      </dgm:spPr>
      <dgm:t>
        <a:bodyPr/>
        <a:lstStyle/>
        <a:p>
          <a:endParaRPr lang="en-US" dirty="0"/>
        </a:p>
      </dgm:t>
    </dgm:pt>
    <dgm:pt modelId="{C4F7239D-BBB0-4A76-BA10-96B0D887C6E1}" type="sibTrans" cxnId="{6BFE66AE-240B-446B-9ECC-5C6888F8F3BF}">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769E2B07-62DB-4AFC-90E9-BD47857D6CF5}" type="parTrans" cxnId="{6BFE66AE-240B-446B-9ECC-5C6888F8F3BF}">
      <dgm:prSet/>
      <dgm:spPr/>
      <dgm:t>
        <a:bodyPr/>
        <a:lstStyle/>
        <a:p>
          <a:endParaRPr lang="en-US"/>
        </a:p>
      </dgm:t>
    </dgm:pt>
    <dgm:pt modelId="{7EB29E06-08DE-4689-AC06-F4569ECA1765}" type="pres">
      <dgm:prSet presAssocID="{D0EA35A5-6A31-4396-8BD1-A73EE892414B}" presName="Name0" presStyleCnt="0">
        <dgm:presLayoutVars>
          <dgm:chMax val="21"/>
          <dgm:chPref val="21"/>
        </dgm:presLayoutVars>
      </dgm:prSet>
      <dgm:spPr/>
    </dgm:pt>
    <dgm:pt modelId="{E3AFA8BD-9D1E-4FC2-A24B-27FF0C41DCE7}" type="pres">
      <dgm:prSet presAssocID="{DB642E07-E8FA-4590-BE10-E5BDD8F63B42}" presName="text1" presStyleCnt="0"/>
      <dgm:spPr/>
    </dgm:pt>
    <dgm:pt modelId="{FE550100-0A8F-4E62-A42B-683B196343DB}" type="pres">
      <dgm:prSet presAssocID="{DB642E07-E8FA-4590-BE10-E5BDD8F63B42}" presName="textRepeatNode" presStyleLbl="alignNode1" presStyleIdx="0" presStyleCnt="1" custLinFactNeighborX="-78878" custLinFactNeighborY="-55152">
        <dgm:presLayoutVars>
          <dgm:chMax val="0"/>
          <dgm:chPref val="0"/>
          <dgm:bulletEnabled val="1"/>
        </dgm:presLayoutVars>
      </dgm:prSet>
      <dgm:spPr/>
      <dgm:t>
        <a:bodyPr/>
        <a:lstStyle/>
        <a:p>
          <a:endParaRPr lang="en-US"/>
        </a:p>
      </dgm:t>
    </dgm:pt>
    <dgm:pt modelId="{44AFB22C-E3BF-40B2-8DEB-01BC8217EBEB}" type="pres">
      <dgm:prSet presAssocID="{DB642E07-E8FA-4590-BE10-E5BDD8F63B42}" presName="textaccent1" presStyleCnt="0"/>
      <dgm:spPr/>
    </dgm:pt>
    <dgm:pt modelId="{1A135F2E-F295-4252-9243-5D6B47BECA46}" type="pres">
      <dgm:prSet presAssocID="{DB642E07-E8FA-4590-BE10-E5BDD8F63B42}" presName="accentRepeatNode" presStyleLbl="solidAlignAcc1" presStyleIdx="0" presStyleCnt="2"/>
      <dgm:spPr>
        <a:noFill/>
        <a:ln>
          <a:noFill/>
        </a:ln>
      </dgm:spPr>
    </dgm:pt>
    <dgm:pt modelId="{3FE1A1D5-7E91-4AA4-9DF1-C8F31D2BCE4D}" type="pres">
      <dgm:prSet presAssocID="{C4F7239D-BBB0-4A76-BA10-96B0D887C6E1}" presName="image1" presStyleCnt="0"/>
      <dgm:spPr/>
    </dgm:pt>
    <dgm:pt modelId="{BC728187-F02A-4101-9EED-E7241861D6F1}" type="pres">
      <dgm:prSet presAssocID="{C4F7239D-BBB0-4A76-BA10-96B0D887C6E1}" presName="imageRepeatNode" presStyleLbl="alignAcc1" presStyleIdx="0" presStyleCnt="1"/>
      <dgm:spPr/>
      <dgm:t>
        <a:bodyPr/>
        <a:lstStyle/>
        <a:p>
          <a:endParaRPr lang="en-US"/>
        </a:p>
      </dgm:t>
    </dgm:pt>
    <dgm:pt modelId="{913A38A0-33D2-4FE9-90D5-7125612CA7EA}" type="pres">
      <dgm:prSet presAssocID="{C4F7239D-BBB0-4A76-BA10-96B0D887C6E1}" presName="imageaccent1" presStyleCnt="0"/>
      <dgm:spPr/>
    </dgm:pt>
    <dgm:pt modelId="{5E58EA8A-5751-4920-99B7-BFC95AC1C4E4}" type="pres">
      <dgm:prSet presAssocID="{C4F7239D-BBB0-4A76-BA10-96B0D887C6E1}" presName="accentRepeatNode" presStyleLbl="solidAlignAcc1" presStyleIdx="1" presStyleCnt="2"/>
      <dgm:spPr>
        <a:noFill/>
        <a:ln>
          <a:noFill/>
        </a:ln>
      </dgm:spPr>
    </dgm:pt>
  </dgm:ptLst>
  <dgm:cxnLst>
    <dgm:cxn modelId="{6BFE66AE-240B-446B-9ECC-5C6888F8F3BF}" srcId="{D0EA35A5-6A31-4396-8BD1-A73EE892414B}" destId="{DB642E07-E8FA-4590-BE10-E5BDD8F63B42}" srcOrd="0" destOrd="0" parTransId="{769E2B07-62DB-4AFC-90E9-BD47857D6CF5}" sibTransId="{C4F7239D-BBB0-4A76-BA10-96B0D887C6E1}"/>
    <dgm:cxn modelId="{BCF0531E-18F9-4B43-8DBD-ACA012909824}" type="presOf" srcId="{D0EA35A5-6A31-4396-8BD1-A73EE892414B}" destId="{7EB29E06-08DE-4689-AC06-F4569ECA1765}" srcOrd="0" destOrd="0" presId="urn:microsoft.com/office/officeart/2008/layout/HexagonCluster"/>
    <dgm:cxn modelId="{A2D101E6-230E-4E3C-843B-BF531D7DE709}" type="presOf" srcId="{C4F7239D-BBB0-4A76-BA10-96B0D887C6E1}" destId="{BC728187-F02A-4101-9EED-E7241861D6F1}" srcOrd="0" destOrd="0" presId="urn:microsoft.com/office/officeart/2008/layout/HexagonCluster"/>
    <dgm:cxn modelId="{387289D9-403B-45CA-A834-A1523A6CB324}" type="presOf" srcId="{DB642E07-E8FA-4590-BE10-E5BDD8F63B42}" destId="{FE550100-0A8F-4E62-A42B-683B196343DB}" srcOrd="0" destOrd="0" presId="urn:microsoft.com/office/officeart/2008/layout/HexagonCluster"/>
    <dgm:cxn modelId="{8DD1C3EA-2E41-42B4-9E72-16806CB552AC}" type="presParOf" srcId="{7EB29E06-08DE-4689-AC06-F4569ECA1765}" destId="{E3AFA8BD-9D1E-4FC2-A24B-27FF0C41DCE7}" srcOrd="0" destOrd="0" presId="urn:microsoft.com/office/officeart/2008/layout/HexagonCluster"/>
    <dgm:cxn modelId="{D9AD5F25-E321-467D-9CDD-E5ECAE4C82FB}" type="presParOf" srcId="{E3AFA8BD-9D1E-4FC2-A24B-27FF0C41DCE7}" destId="{FE550100-0A8F-4E62-A42B-683B196343DB}" srcOrd="0" destOrd="0" presId="urn:microsoft.com/office/officeart/2008/layout/HexagonCluster"/>
    <dgm:cxn modelId="{B024D8EB-1348-4712-96C7-C3ECB1EAA405}" type="presParOf" srcId="{7EB29E06-08DE-4689-AC06-F4569ECA1765}" destId="{44AFB22C-E3BF-40B2-8DEB-01BC8217EBEB}" srcOrd="1" destOrd="0" presId="urn:microsoft.com/office/officeart/2008/layout/HexagonCluster"/>
    <dgm:cxn modelId="{9A723D09-EF91-40D3-8750-216669A86F95}" type="presParOf" srcId="{44AFB22C-E3BF-40B2-8DEB-01BC8217EBEB}" destId="{1A135F2E-F295-4252-9243-5D6B47BECA46}" srcOrd="0" destOrd="0" presId="urn:microsoft.com/office/officeart/2008/layout/HexagonCluster"/>
    <dgm:cxn modelId="{4D6D0535-2B7A-4C77-9CEA-65D5F177EB7E}" type="presParOf" srcId="{7EB29E06-08DE-4689-AC06-F4569ECA1765}" destId="{3FE1A1D5-7E91-4AA4-9DF1-C8F31D2BCE4D}" srcOrd="2" destOrd="0" presId="urn:microsoft.com/office/officeart/2008/layout/HexagonCluster"/>
    <dgm:cxn modelId="{C253EC51-606A-4EC8-97CB-E5DB8026EA90}" type="presParOf" srcId="{3FE1A1D5-7E91-4AA4-9DF1-C8F31D2BCE4D}" destId="{BC728187-F02A-4101-9EED-E7241861D6F1}" srcOrd="0" destOrd="0" presId="urn:microsoft.com/office/officeart/2008/layout/HexagonCluster"/>
    <dgm:cxn modelId="{B34BEABD-C252-456E-A3D5-F7A65CC78C0C}" type="presParOf" srcId="{7EB29E06-08DE-4689-AC06-F4569ECA1765}" destId="{913A38A0-33D2-4FE9-90D5-7125612CA7EA}" srcOrd="3" destOrd="0" presId="urn:microsoft.com/office/officeart/2008/layout/HexagonCluster"/>
    <dgm:cxn modelId="{EBE48B29-4879-415D-904E-AD3B239D01F5}" type="presParOf" srcId="{913A38A0-33D2-4FE9-90D5-7125612CA7EA}" destId="{5E58EA8A-5751-4920-99B7-BFC95AC1C4E4}"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40B931F-C10C-421F-9B01-63E21794254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A00D8DAB-4267-4858-8BD9-1526D112387D}">
      <dgm:prSet phldrT="[Text]" phldr="1"/>
      <dgm:spPr>
        <a:noFill/>
        <a:ln>
          <a:noFill/>
        </a:ln>
      </dgm:spPr>
      <dgm:t>
        <a:bodyPr/>
        <a:lstStyle/>
        <a:p>
          <a:endParaRPr lang="en-US" dirty="0"/>
        </a:p>
      </dgm:t>
    </dgm:pt>
    <dgm:pt modelId="{26488DFA-1F0E-4F8B-A151-B0F4684F4A1F}" type="parTrans" cxnId="{B82048FF-18F7-406B-B3D4-F3696D590976}">
      <dgm:prSet/>
      <dgm:spPr/>
      <dgm:t>
        <a:bodyPr/>
        <a:lstStyle/>
        <a:p>
          <a:endParaRPr lang="en-US"/>
        </a:p>
      </dgm:t>
    </dgm:pt>
    <dgm:pt modelId="{ABE4600C-5B28-4207-BF9C-9BD55D152EA5}" type="sibTrans" cxnId="{B82048FF-18F7-406B-B3D4-F3696D59097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solidFill>
            <a:srgbClr val="EA3627"/>
          </a:solidFill>
        </a:ln>
      </dgm:spPr>
      <dgm:t>
        <a:bodyPr/>
        <a:lstStyle/>
        <a:p>
          <a:endParaRPr lang="en-US"/>
        </a:p>
      </dgm:t>
    </dgm:pt>
    <dgm:pt modelId="{5C7F5E01-AFA5-4593-8A9A-F713E4266F73}" type="pres">
      <dgm:prSet presAssocID="{F40B931F-C10C-421F-9B01-63E217942541}" presName="Name0" presStyleCnt="0">
        <dgm:presLayoutVars>
          <dgm:chMax val="21"/>
          <dgm:chPref val="21"/>
        </dgm:presLayoutVars>
      </dgm:prSet>
      <dgm:spPr/>
    </dgm:pt>
    <dgm:pt modelId="{55C6BFB4-5E2F-448D-BC09-06C199C99E5C}" type="pres">
      <dgm:prSet presAssocID="{A00D8DAB-4267-4858-8BD9-1526D112387D}" presName="text1" presStyleCnt="0"/>
      <dgm:spPr/>
    </dgm:pt>
    <dgm:pt modelId="{DF39CE3E-5E0F-440A-940A-16492C74FE59}" type="pres">
      <dgm:prSet presAssocID="{A00D8DAB-4267-4858-8BD9-1526D112387D}" presName="textRepeatNode" presStyleLbl="alignNode1" presStyleIdx="0" presStyleCnt="1" custLinFactNeighborX="-82604" custLinFactNeighborY="-56535">
        <dgm:presLayoutVars>
          <dgm:chMax val="0"/>
          <dgm:chPref val="0"/>
          <dgm:bulletEnabled val="1"/>
        </dgm:presLayoutVars>
      </dgm:prSet>
      <dgm:spPr/>
      <dgm:t>
        <a:bodyPr/>
        <a:lstStyle/>
        <a:p>
          <a:endParaRPr lang="en-US"/>
        </a:p>
      </dgm:t>
    </dgm:pt>
    <dgm:pt modelId="{C4B27CD5-1300-4601-BDAF-DD5E1DA4C86C}" type="pres">
      <dgm:prSet presAssocID="{A00D8DAB-4267-4858-8BD9-1526D112387D}" presName="textaccent1" presStyleCnt="0"/>
      <dgm:spPr/>
    </dgm:pt>
    <dgm:pt modelId="{75761449-E0B5-4059-8B20-F6E3F45D97FD}" type="pres">
      <dgm:prSet presAssocID="{A00D8DAB-4267-4858-8BD9-1526D112387D}" presName="accentRepeatNode" presStyleLbl="solidAlignAcc1" presStyleIdx="0" presStyleCnt="2"/>
      <dgm:spPr>
        <a:noFill/>
        <a:ln>
          <a:noFill/>
        </a:ln>
      </dgm:spPr>
    </dgm:pt>
    <dgm:pt modelId="{969A897B-573F-43B7-BB23-D64C70A1E6FF}" type="pres">
      <dgm:prSet presAssocID="{ABE4600C-5B28-4207-BF9C-9BD55D152EA5}" presName="image1" presStyleCnt="0"/>
      <dgm:spPr/>
    </dgm:pt>
    <dgm:pt modelId="{76721B41-CE69-493A-86B1-E2F77181CD76}" type="pres">
      <dgm:prSet presAssocID="{ABE4600C-5B28-4207-BF9C-9BD55D152EA5}" presName="imageRepeatNode" presStyleLbl="alignAcc1" presStyleIdx="0" presStyleCnt="1"/>
      <dgm:spPr/>
      <dgm:t>
        <a:bodyPr/>
        <a:lstStyle/>
        <a:p>
          <a:endParaRPr lang="en-US"/>
        </a:p>
      </dgm:t>
    </dgm:pt>
    <dgm:pt modelId="{369DA019-D3DA-416F-8548-DAC7828A688E}" type="pres">
      <dgm:prSet presAssocID="{ABE4600C-5B28-4207-BF9C-9BD55D152EA5}" presName="imageaccent1" presStyleCnt="0"/>
      <dgm:spPr/>
    </dgm:pt>
    <dgm:pt modelId="{A18BDFAA-1668-46CB-9179-3929A93AF334}" type="pres">
      <dgm:prSet presAssocID="{ABE4600C-5B28-4207-BF9C-9BD55D152EA5}" presName="accentRepeatNode" presStyleLbl="solidAlignAcc1" presStyleIdx="1" presStyleCnt="2"/>
      <dgm:spPr>
        <a:noFill/>
        <a:ln>
          <a:noFill/>
        </a:ln>
      </dgm:spPr>
    </dgm:pt>
  </dgm:ptLst>
  <dgm:cxnLst>
    <dgm:cxn modelId="{84408989-4559-4488-A6BF-F39D3F72EF17}" type="presOf" srcId="{A00D8DAB-4267-4858-8BD9-1526D112387D}" destId="{DF39CE3E-5E0F-440A-940A-16492C74FE59}" srcOrd="0" destOrd="0" presId="urn:microsoft.com/office/officeart/2008/layout/HexagonCluster"/>
    <dgm:cxn modelId="{B74A2FC0-E00B-40DF-8229-D6B84B943D63}" type="presOf" srcId="{ABE4600C-5B28-4207-BF9C-9BD55D152EA5}" destId="{76721B41-CE69-493A-86B1-E2F77181CD76}" srcOrd="0" destOrd="0" presId="urn:microsoft.com/office/officeart/2008/layout/HexagonCluster"/>
    <dgm:cxn modelId="{FAB354BC-57F9-46C3-9762-6AD8F9677220}" type="presOf" srcId="{F40B931F-C10C-421F-9B01-63E217942541}" destId="{5C7F5E01-AFA5-4593-8A9A-F713E4266F73}" srcOrd="0" destOrd="0" presId="urn:microsoft.com/office/officeart/2008/layout/HexagonCluster"/>
    <dgm:cxn modelId="{B82048FF-18F7-406B-B3D4-F3696D590976}" srcId="{F40B931F-C10C-421F-9B01-63E217942541}" destId="{A00D8DAB-4267-4858-8BD9-1526D112387D}" srcOrd="0" destOrd="0" parTransId="{26488DFA-1F0E-4F8B-A151-B0F4684F4A1F}" sibTransId="{ABE4600C-5B28-4207-BF9C-9BD55D152EA5}"/>
    <dgm:cxn modelId="{E9C80B8B-F39E-4867-AE09-DDE9E922047A}" type="presParOf" srcId="{5C7F5E01-AFA5-4593-8A9A-F713E4266F73}" destId="{55C6BFB4-5E2F-448D-BC09-06C199C99E5C}" srcOrd="0" destOrd="0" presId="urn:microsoft.com/office/officeart/2008/layout/HexagonCluster"/>
    <dgm:cxn modelId="{3A9608B8-E43B-4821-8244-75CA4F3801D7}" type="presParOf" srcId="{55C6BFB4-5E2F-448D-BC09-06C199C99E5C}" destId="{DF39CE3E-5E0F-440A-940A-16492C74FE59}" srcOrd="0" destOrd="0" presId="urn:microsoft.com/office/officeart/2008/layout/HexagonCluster"/>
    <dgm:cxn modelId="{94C79FDE-5A98-48D6-955B-20F41A60E67E}" type="presParOf" srcId="{5C7F5E01-AFA5-4593-8A9A-F713E4266F73}" destId="{C4B27CD5-1300-4601-BDAF-DD5E1DA4C86C}" srcOrd="1" destOrd="0" presId="urn:microsoft.com/office/officeart/2008/layout/HexagonCluster"/>
    <dgm:cxn modelId="{7D26BC46-BA24-4687-AEE3-D93198237370}" type="presParOf" srcId="{C4B27CD5-1300-4601-BDAF-DD5E1DA4C86C}" destId="{75761449-E0B5-4059-8B20-F6E3F45D97FD}" srcOrd="0" destOrd="0" presId="urn:microsoft.com/office/officeart/2008/layout/HexagonCluster"/>
    <dgm:cxn modelId="{18126D35-9077-47F9-916B-556B6271EAF5}" type="presParOf" srcId="{5C7F5E01-AFA5-4593-8A9A-F713E4266F73}" destId="{969A897B-573F-43B7-BB23-D64C70A1E6FF}" srcOrd="2" destOrd="0" presId="urn:microsoft.com/office/officeart/2008/layout/HexagonCluster"/>
    <dgm:cxn modelId="{B7BECB2C-B6CF-4A9A-9844-10E261563A61}" type="presParOf" srcId="{969A897B-573F-43B7-BB23-D64C70A1E6FF}" destId="{76721B41-CE69-493A-86B1-E2F77181CD76}" srcOrd="0" destOrd="0" presId="urn:microsoft.com/office/officeart/2008/layout/HexagonCluster"/>
    <dgm:cxn modelId="{4F45CA27-994F-4D1D-A38C-6E6612117C99}" type="presParOf" srcId="{5C7F5E01-AFA5-4593-8A9A-F713E4266F73}" destId="{369DA019-D3DA-416F-8548-DAC7828A688E}" srcOrd="3" destOrd="0" presId="urn:microsoft.com/office/officeart/2008/layout/HexagonCluster"/>
    <dgm:cxn modelId="{E319C762-502E-448C-96C9-E6178C02540B}" type="presParOf" srcId="{369DA019-D3DA-416F-8548-DAC7828A688E}" destId="{A18BDFAA-1668-46CB-9179-3929A93AF33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313DF2A-E0D4-48B5-BB89-E069DA18612F}"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6F9F1FE-15A8-40CA-97FD-9AD0853E12D1}">
      <dgm:prSet phldrT="[Text]" phldr="1"/>
      <dgm:spPr>
        <a:noFill/>
        <a:ln>
          <a:noFill/>
        </a:ln>
      </dgm:spPr>
      <dgm:t>
        <a:bodyPr/>
        <a:lstStyle/>
        <a:p>
          <a:endParaRPr lang="en-US" dirty="0"/>
        </a:p>
      </dgm:t>
    </dgm:pt>
    <dgm:pt modelId="{67251BED-2413-4379-8C79-58DB258C26A1}" type="parTrans" cxnId="{A6BCD0D3-DDBA-421C-8BA3-105CCD29AF6D}">
      <dgm:prSet/>
      <dgm:spPr/>
      <dgm:t>
        <a:bodyPr/>
        <a:lstStyle/>
        <a:p>
          <a:endParaRPr lang="en-US"/>
        </a:p>
      </dgm:t>
    </dgm:pt>
    <dgm:pt modelId="{74F49D16-3924-4D89-ACB9-03D7C4764B7E}" type="sibTrans" cxnId="{A6BCD0D3-DDBA-421C-8BA3-105CCD29AF6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7000" b="-37000"/>
          </a:stretch>
        </a:blipFill>
        <a:ln>
          <a:solidFill>
            <a:srgbClr val="EA3627"/>
          </a:solidFill>
        </a:ln>
      </dgm:spPr>
      <dgm:t>
        <a:bodyPr/>
        <a:lstStyle/>
        <a:p>
          <a:endParaRPr lang="en-US"/>
        </a:p>
      </dgm:t>
    </dgm:pt>
    <dgm:pt modelId="{F0EAB7AC-A301-4C99-B8E2-C8B063AA0B96}" type="pres">
      <dgm:prSet presAssocID="{9313DF2A-E0D4-48B5-BB89-E069DA18612F}" presName="Name0" presStyleCnt="0">
        <dgm:presLayoutVars>
          <dgm:chMax val="21"/>
          <dgm:chPref val="21"/>
        </dgm:presLayoutVars>
      </dgm:prSet>
      <dgm:spPr/>
    </dgm:pt>
    <dgm:pt modelId="{5E1D65D1-2CD6-4E4A-B961-12975A2970ED}" type="pres">
      <dgm:prSet presAssocID="{06F9F1FE-15A8-40CA-97FD-9AD0853E12D1}" presName="text1" presStyleCnt="0"/>
      <dgm:spPr/>
    </dgm:pt>
    <dgm:pt modelId="{EA033948-969D-48FA-9D51-0F3B6B69AFF1}" type="pres">
      <dgm:prSet presAssocID="{06F9F1FE-15A8-40CA-97FD-9AD0853E12D1}" presName="textRepeatNode" presStyleLbl="alignNode1" presStyleIdx="0" presStyleCnt="1" custLinFactNeighborX="-80189" custLinFactNeighborY="-50596">
        <dgm:presLayoutVars>
          <dgm:chMax val="0"/>
          <dgm:chPref val="0"/>
          <dgm:bulletEnabled val="1"/>
        </dgm:presLayoutVars>
      </dgm:prSet>
      <dgm:spPr/>
      <dgm:t>
        <a:bodyPr/>
        <a:lstStyle/>
        <a:p>
          <a:endParaRPr lang="en-US"/>
        </a:p>
      </dgm:t>
    </dgm:pt>
    <dgm:pt modelId="{0DE7F17D-3A35-4A4A-85E1-372CA1AAD2E8}" type="pres">
      <dgm:prSet presAssocID="{06F9F1FE-15A8-40CA-97FD-9AD0853E12D1}" presName="textaccent1" presStyleCnt="0"/>
      <dgm:spPr/>
    </dgm:pt>
    <dgm:pt modelId="{8B5E564E-E6E2-4D91-9708-9435FA619234}" type="pres">
      <dgm:prSet presAssocID="{06F9F1FE-15A8-40CA-97FD-9AD0853E12D1}" presName="accentRepeatNode" presStyleLbl="solidAlignAcc1" presStyleIdx="0" presStyleCnt="2"/>
      <dgm:spPr>
        <a:noFill/>
        <a:ln>
          <a:noFill/>
        </a:ln>
      </dgm:spPr>
    </dgm:pt>
    <dgm:pt modelId="{07C7577A-7CE1-48A5-9C13-5FA0DA5C9D17}" type="pres">
      <dgm:prSet presAssocID="{74F49D16-3924-4D89-ACB9-03D7C4764B7E}" presName="image1" presStyleCnt="0"/>
      <dgm:spPr/>
    </dgm:pt>
    <dgm:pt modelId="{C908AD10-F680-4289-8047-8F1A516A3EF8}" type="pres">
      <dgm:prSet presAssocID="{74F49D16-3924-4D89-ACB9-03D7C4764B7E}" presName="imageRepeatNode" presStyleLbl="alignAcc1" presStyleIdx="0" presStyleCnt="1"/>
      <dgm:spPr/>
      <dgm:t>
        <a:bodyPr/>
        <a:lstStyle/>
        <a:p>
          <a:endParaRPr lang="en-US"/>
        </a:p>
      </dgm:t>
    </dgm:pt>
    <dgm:pt modelId="{38705F6C-ADAD-468D-9718-8ACB5C6264A0}" type="pres">
      <dgm:prSet presAssocID="{74F49D16-3924-4D89-ACB9-03D7C4764B7E}" presName="imageaccent1" presStyleCnt="0"/>
      <dgm:spPr/>
    </dgm:pt>
    <dgm:pt modelId="{8BDC5CB4-AF43-4D2D-AB01-61F5860AEE54}" type="pres">
      <dgm:prSet presAssocID="{74F49D16-3924-4D89-ACB9-03D7C4764B7E}" presName="accentRepeatNode" presStyleLbl="solidAlignAcc1" presStyleIdx="1" presStyleCnt="2"/>
      <dgm:spPr>
        <a:noFill/>
        <a:ln>
          <a:noFill/>
        </a:ln>
      </dgm:spPr>
    </dgm:pt>
  </dgm:ptLst>
  <dgm:cxnLst>
    <dgm:cxn modelId="{0670D48D-6A93-45B7-9338-38B70C0C03E7}" type="presOf" srcId="{74F49D16-3924-4D89-ACB9-03D7C4764B7E}" destId="{C908AD10-F680-4289-8047-8F1A516A3EF8}" srcOrd="0" destOrd="0" presId="urn:microsoft.com/office/officeart/2008/layout/HexagonCluster"/>
    <dgm:cxn modelId="{73AD3B0C-BD1A-4B49-A8F5-DD3926BE90FC}" type="presOf" srcId="{9313DF2A-E0D4-48B5-BB89-E069DA18612F}" destId="{F0EAB7AC-A301-4C99-B8E2-C8B063AA0B96}" srcOrd="0" destOrd="0" presId="urn:microsoft.com/office/officeart/2008/layout/HexagonCluster"/>
    <dgm:cxn modelId="{87C7FDC4-DBB2-4F15-9299-D5724E3F5543}" type="presOf" srcId="{06F9F1FE-15A8-40CA-97FD-9AD0853E12D1}" destId="{EA033948-969D-48FA-9D51-0F3B6B69AFF1}" srcOrd="0" destOrd="0" presId="urn:microsoft.com/office/officeart/2008/layout/HexagonCluster"/>
    <dgm:cxn modelId="{A6BCD0D3-DDBA-421C-8BA3-105CCD29AF6D}" srcId="{9313DF2A-E0D4-48B5-BB89-E069DA18612F}" destId="{06F9F1FE-15A8-40CA-97FD-9AD0853E12D1}" srcOrd="0" destOrd="0" parTransId="{67251BED-2413-4379-8C79-58DB258C26A1}" sibTransId="{74F49D16-3924-4D89-ACB9-03D7C4764B7E}"/>
    <dgm:cxn modelId="{51D62389-6F88-4B31-8BCA-55F1765D16CD}" type="presParOf" srcId="{F0EAB7AC-A301-4C99-B8E2-C8B063AA0B96}" destId="{5E1D65D1-2CD6-4E4A-B961-12975A2970ED}" srcOrd="0" destOrd="0" presId="urn:microsoft.com/office/officeart/2008/layout/HexagonCluster"/>
    <dgm:cxn modelId="{F649D6F9-C7BF-43D3-BD7D-11DAD349C41F}" type="presParOf" srcId="{5E1D65D1-2CD6-4E4A-B961-12975A2970ED}" destId="{EA033948-969D-48FA-9D51-0F3B6B69AFF1}" srcOrd="0" destOrd="0" presId="urn:microsoft.com/office/officeart/2008/layout/HexagonCluster"/>
    <dgm:cxn modelId="{774CA393-490A-4E19-B54D-01E222D7BBD9}" type="presParOf" srcId="{F0EAB7AC-A301-4C99-B8E2-C8B063AA0B96}" destId="{0DE7F17D-3A35-4A4A-85E1-372CA1AAD2E8}" srcOrd="1" destOrd="0" presId="urn:microsoft.com/office/officeart/2008/layout/HexagonCluster"/>
    <dgm:cxn modelId="{AABC4579-9A44-4960-BCBF-A3AA900B81A5}" type="presParOf" srcId="{0DE7F17D-3A35-4A4A-85E1-372CA1AAD2E8}" destId="{8B5E564E-E6E2-4D91-9708-9435FA619234}" srcOrd="0" destOrd="0" presId="urn:microsoft.com/office/officeart/2008/layout/HexagonCluster"/>
    <dgm:cxn modelId="{068CEB82-1A37-447D-8256-AB0414616072}" type="presParOf" srcId="{F0EAB7AC-A301-4C99-B8E2-C8B063AA0B96}" destId="{07C7577A-7CE1-48A5-9C13-5FA0DA5C9D17}" srcOrd="2" destOrd="0" presId="urn:microsoft.com/office/officeart/2008/layout/HexagonCluster"/>
    <dgm:cxn modelId="{05121E0A-167C-4AC6-A0FE-0BB3B30D2164}" type="presParOf" srcId="{07C7577A-7CE1-48A5-9C13-5FA0DA5C9D17}" destId="{C908AD10-F680-4289-8047-8F1A516A3EF8}" srcOrd="0" destOrd="0" presId="urn:microsoft.com/office/officeart/2008/layout/HexagonCluster"/>
    <dgm:cxn modelId="{B5AE0E9D-86BA-44BB-817B-BB198818F3B5}" type="presParOf" srcId="{F0EAB7AC-A301-4C99-B8E2-C8B063AA0B96}" destId="{38705F6C-ADAD-468D-9718-8ACB5C6264A0}" srcOrd="3" destOrd="0" presId="urn:microsoft.com/office/officeart/2008/layout/HexagonCluster"/>
    <dgm:cxn modelId="{04B8DE9F-4677-4414-8DCE-F91C8BE82D14}" type="presParOf" srcId="{38705F6C-ADAD-468D-9718-8ACB5C6264A0}" destId="{8BDC5CB4-AF43-4D2D-AB01-61F5860AEE54}"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2D661CF-6B7A-4613-9538-37E760794247}"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3AB6922-BCA3-4972-BC4D-8B75ECBACBB1}">
      <dgm:prSet phldrT="[Text]" phldr="1"/>
      <dgm:spPr>
        <a:noFill/>
        <a:ln>
          <a:noFill/>
        </a:ln>
      </dgm:spPr>
      <dgm:t>
        <a:bodyPr/>
        <a:lstStyle/>
        <a:p>
          <a:endParaRPr lang="en-US" dirty="0"/>
        </a:p>
      </dgm:t>
    </dgm:pt>
    <dgm:pt modelId="{92F28B4E-F764-4667-8B63-5B7906832CE6}" type="parTrans" cxnId="{9C4E31F1-3507-465C-A711-FB3A76573C5E}">
      <dgm:prSet/>
      <dgm:spPr/>
      <dgm:t>
        <a:bodyPr/>
        <a:lstStyle/>
        <a:p>
          <a:endParaRPr lang="en-US"/>
        </a:p>
      </dgm:t>
    </dgm:pt>
    <dgm:pt modelId="{680A8977-BE88-4839-B99B-9116324289BD}" type="sibTrans" cxnId="{9C4E31F1-3507-465C-A711-FB3A76573C5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a:solidFill>
            <a:srgbClr val="EA3627"/>
          </a:solidFill>
        </a:ln>
      </dgm:spPr>
      <dgm:t>
        <a:bodyPr/>
        <a:lstStyle/>
        <a:p>
          <a:endParaRPr lang="en-US"/>
        </a:p>
      </dgm:t>
    </dgm:pt>
    <dgm:pt modelId="{81943919-9BA5-4364-AC7C-F125DAC7CE68}" type="pres">
      <dgm:prSet presAssocID="{C2D661CF-6B7A-4613-9538-37E760794247}" presName="Name0" presStyleCnt="0">
        <dgm:presLayoutVars>
          <dgm:chMax val="21"/>
          <dgm:chPref val="21"/>
        </dgm:presLayoutVars>
      </dgm:prSet>
      <dgm:spPr/>
    </dgm:pt>
    <dgm:pt modelId="{E70B64D4-3E50-4789-84D9-A32F56E57C03}" type="pres">
      <dgm:prSet presAssocID="{33AB6922-BCA3-4972-BC4D-8B75ECBACBB1}" presName="text1" presStyleCnt="0"/>
      <dgm:spPr/>
    </dgm:pt>
    <dgm:pt modelId="{879C6318-7ACB-4D24-BF66-5DB1FA94EB1C}" type="pres">
      <dgm:prSet presAssocID="{33AB6922-BCA3-4972-BC4D-8B75ECBACBB1}" presName="textRepeatNode" presStyleLbl="alignNode1" presStyleIdx="0" presStyleCnt="1" custLinFactNeighborX="-82704" custLinFactNeighborY="-52905">
        <dgm:presLayoutVars>
          <dgm:chMax val="0"/>
          <dgm:chPref val="0"/>
          <dgm:bulletEnabled val="1"/>
        </dgm:presLayoutVars>
      </dgm:prSet>
      <dgm:spPr/>
      <dgm:t>
        <a:bodyPr/>
        <a:lstStyle/>
        <a:p>
          <a:endParaRPr lang="en-US"/>
        </a:p>
      </dgm:t>
    </dgm:pt>
    <dgm:pt modelId="{C4E53CEB-3333-4677-8FDD-5A6C238C7F97}" type="pres">
      <dgm:prSet presAssocID="{33AB6922-BCA3-4972-BC4D-8B75ECBACBB1}" presName="textaccent1" presStyleCnt="0"/>
      <dgm:spPr/>
    </dgm:pt>
    <dgm:pt modelId="{1BE3D6E0-0C2D-49A2-B17F-94171A3DB910}" type="pres">
      <dgm:prSet presAssocID="{33AB6922-BCA3-4972-BC4D-8B75ECBACBB1}" presName="accentRepeatNode" presStyleLbl="solidAlignAcc1" presStyleIdx="0" presStyleCnt="2"/>
      <dgm:spPr>
        <a:noFill/>
        <a:ln>
          <a:noFill/>
        </a:ln>
      </dgm:spPr>
    </dgm:pt>
    <dgm:pt modelId="{27212D92-F3AD-4E54-87A7-A6A342E99E99}" type="pres">
      <dgm:prSet presAssocID="{680A8977-BE88-4839-B99B-9116324289BD}" presName="image1" presStyleCnt="0"/>
      <dgm:spPr/>
    </dgm:pt>
    <dgm:pt modelId="{4270EE82-C30F-4C17-80BE-7EAE1D7A9387}" type="pres">
      <dgm:prSet presAssocID="{680A8977-BE88-4839-B99B-9116324289BD}" presName="imageRepeatNode" presStyleLbl="alignAcc1" presStyleIdx="0" presStyleCnt="1"/>
      <dgm:spPr/>
      <dgm:t>
        <a:bodyPr/>
        <a:lstStyle/>
        <a:p>
          <a:endParaRPr lang="en-US"/>
        </a:p>
      </dgm:t>
    </dgm:pt>
    <dgm:pt modelId="{B1A08CEE-0A89-4474-B769-D1963AE1B052}" type="pres">
      <dgm:prSet presAssocID="{680A8977-BE88-4839-B99B-9116324289BD}" presName="imageaccent1" presStyleCnt="0"/>
      <dgm:spPr/>
    </dgm:pt>
    <dgm:pt modelId="{10D6F1C6-BE56-4139-8A44-183D06B63CBD}" type="pres">
      <dgm:prSet presAssocID="{680A8977-BE88-4839-B99B-9116324289BD}" presName="accentRepeatNode" presStyleLbl="solidAlignAcc1" presStyleIdx="1" presStyleCnt="2"/>
      <dgm:spPr>
        <a:noFill/>
        <a:ln>
          <a:noFill/>
        </a:ln>
      </dgm:spPr>
    </dgm:pt>
  </dgm:ptLst>
  <dgm:cxnLst>
    <dgm:cxn modelId="{A27E80C8-4A0D-4D90-8699-960B7B811091}" type="presOf" srcId="{C2D661CF-6B7A-4613-9538-37E760794247}" destId="{81943919-9BA5-4364-AC7C-F125DAC7CE68}" srcOrd="0" destOrd="0" presId="urn:microsoft.com/office/officeart/2008/layout/HexagonCluster"/>
    <dgm:cxn modelId="{98A91CA1-3E45-47F4-953F-413B7F245C31}" type="presOf" srcId="{680A8977-BE88-4839-B99B-9116324289BD}" destId="{4270EE82-C30F-4C17-80BE-7EAE1D7A9387}" srcOrd="0" destOrd="0" presId="urn:microsoft.com/office/officeart/2008/layout/HexagonCluster"/>
    <dgm:cxn modelId="{0B33B0EB-CF86-4D0D-A620-B3C8923392DA}" type="presOf" srcId="{33AB6922-BCA3-4972-BC4D-8B75ECBACBB1}" destId="{879C6318-7ACB-4D24-BF66-5DB1FA94EB1C}" srcOrd="0" destOrd="0" presId="urn:microsoft.com/office/officeart/2008/layout/HexagonCluster"/>
    <dgm:cxn modelId="{9C4E31F1-3507-465C-A711-FB3A76573C5E}" srcId="{C2D661CF-6B7A-4613-9538-37E760794247}" destId="{33AB6922-BCA3-4972-BC4D-8B75ECBACBB1}" srcOrd="0" destOrd="0" parTransId="{92F28B4E-F764-4667-8B63-5B7906832CE6}" sibTransId="{680A8977-BE88-4839-B99B-9116324289BD}"/>
    <dgm:cxn modelId="{69E8E0B9-F885-4D05-9543-AAE4ED49D3F1}" type="presParOf" srcId="{81943919-9BA5-4364-AC7C-F125DAC7CE68}" destId="{E70B64D4-3E50-4789-84D9-A32F56E57C03}" srcOrd="0" destOrd="0" presId="urn:microsoft.com/office/officeart/2008/layout/HexagonCluster"/>
    <dgm:cxn modelId="{5A40FC89-3691-47EE-B051-B1D0C35FFCC8}" type="presParOf" srcId="{E70B64D4-3E50-4789-84D9-A32F56E57C03}" destId="{879C6318-7ACB-4D24-BF66-5DB1FA94EB1C}" srcOrd="0" destOrd="0" presId="urn:microsoft.com/office/officeart/2008/layout/HexagonCluster"/>
    <dgm:cxn modelId="{4B8D78A6-1B89-4268-B9B8-709E4BB7AA6F}" type="presParOf" srcId="{81943919-9BA5-4364-AC7C-F125DAC7CE68}" destId="{C4E53CEB-3333-4677-8FDD-5A6C238C7F97}" srcOrd="1" destOrd="0" presId="urn:microsoft.com/office/officeart/2008/layout/HexagonCluster"/>
    <dgm:cxn modelId="{C076A94B-DD85-43B7-86EF-1205CD130A08}" type="presParOf" srcId="{C4E53CEB-3333-4677-8FDD-5A6C238C7F97}" destId="{1BE3D6E0-0C2D-49A2-B17F-94171A3DB910}" srcOrd="0" destOrd="0" presId="urn:microsoft.com/office/officeart/2008/layout/HexagonCluster"/>
    <dgm:cxn modelId="{D3F25593-33F5-42BD-B376-4CECAF9D547F}" type="presParOf" srcId="{81943919-9BA5-4364-AC7C-F125DAC7CE68}" destId="{27212D92-F3AD-4E54-87A7-A6A342E99E99}" srcOrd="2" destOrd="0" presId="urn:microsoft.com/office/officeart/2008/layout/HexagonCluster"/>
    <dgm:cxn modelId="{3FB489E3-1B29-4910-8A14-C2F93E969781}" type="presParOf" srcId="{27212D92-F3AD-4E54-87A7-A6A342E99E99}" destId="{4270EE82-C30F-4C17-80BE-7EAE1D7A9387}" srcOrd="0" destOrd="0" presId="urn:microsoft.com/office/officeart/2008/layout/HexagonCluster"/>
    <dgm:cxn modelId="{DD5A770A-9B2C-4C8A-A6B3-E26164D0BC23}" type="presParOf" srcId="{81943919-9BA5-4364-AC7C-F125DAC7CE68}" destId="{B1A08CEE-0A89-4474-B769-D1963AE1B052}" srcOrd="3" destOrd="0" presId="urn:microsoft.com/office/officeart/2008/layout/HexagonCluster"/>
    <dgm:cxn modelId="{A8CDF7B3-A65C-4AED-900A-2CF2BD46C645}" type="presParOf" srcId="{B1A08CEE-0A89-4474-B769-D1963AE1B052}" destId="{10D6F1C6-BE56-4139-8A44-183D06B63CBD}"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CACC638-FC5D-47CD-8B91-168134F04D80}"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63DE1AB-3311-4669-98C2-FA804CEDE1F8}">
      <dgm:prSet phldrT="[Text]" phldr="1"/>
      <dgm:spPr>
        <a:noFill/>
        <a:ln>
          <a:noFill/>
        </a:ln>
      </dgm:spPr>
      <dgm:t>
        <a:bodyPr/>
        <a:lstStyle/>
        <a:p>
          <a:endParaRPr lang="en-US" dirty="0"/>
        </a:p>
      </dgm:t>
    </dgm:pt>
    <dgm:pt modelId="{3BCF831F-9815-4C29-9E33-B0C100C7E606}" type="parTrans" cxnId="{98FEDD8D-E165-4E74-A7CB-8349AB2C819A}">
      <dgm:prSet/>
      <dgm:spPr/>
      <dgm:t>
        <a:bodyPr/>
        <a:lstStyle/>
        <a:p>
          <a:endParaRPr lang="en-US"/>
        </a:p>
      </dgm:t>
    </dgm:pt>
    <dgm:pt modelId="{4E5DA246-DB53-4FFE-B0FF-4253CD37C588}" type="sibTrans" cxnId="{98FEDD8D-E165-4E74-A7CB-8349AB2C819A}">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98" r="-29802"/>
          </a:stretch>
        </a:blipFill>
        <a:ln>
          <a:solidFill>
            <a:srgbClr val="EA3627"/>
          </a:solidFill>
        </a:ln>
      </dgm:spPr>
      <dgm:t>
        <a:bodyPr/>
        <a:lstStyle/>
        <a:p>
          <a:endParaRPr lang="en-US"/>
        </a:p>
      </dgm:t>
    </dgm:pt>
    <dgm:pt modelId="{06AEC387-387E-488B-AB68-0994AC67A341}" type="pres">
      <dgm:prSet presAssocID="{3CACC638-FC5D-47CD-8B91-168134F04D80}" presName="Name0" presStyleCnt="0">
        <dgm:presLayoutVars>
          <dgm:chMax val="21"/>
          <dgm:chPref val="21"/>
        </dgm:presLayoutVars>
      </dgm:prSet>
      <dgm:spPr/>
    </dgm:pt>
    <dgm:pt modelId="{962CC661-1372-4ADA-93D1-A5EFF1EEF7F4}" type="pres">
      <dgm:prSet presAssocID="{D63DE1AB-3311-4669-98C2-FA804CEDE1F8}" presName="text1" presStyleCnt="0"/>
      <dgm:spPr/>
    </dgm:pt>
    <dgm:pt modelId="{329F66F3-9DA6-43A1-AF6B-3EB35ACDEDDB}" type="pres">
      <dgm:prSet presAssocID="{D63DE1AB-3311-4669-98C2-FA804CEDE1F8}" presName="textRepeatNode" presStyleLbl="alignNode1" presStyleIdx="0" presStyleCnt="1" custLinFactNeighborX="-83804" custLinFactNeighborY="-51921">
        <dgm:presLayoutVars>
          <dgm:chMax val="0"/>
          <dgm:chPref val="0"/>
          <dgm:bulletEnabled val="1"/>
        </dgm:presLayoutVars>
      </dgm:prSet>
      <dgm:spPr/>
      <dgm:t>
        <a:bodyPr/>
        <a:lstStyle/>
        <a:p>
          <a:endParaRPr lang="en-US"/>
        </a:p>
      </dgm:t>
    </dgm:pt>
    <dgm:pt modelId="{8A26069B-63CC-4DA7-8F5F-B8468F38E757}" type="pres">
      <dgm:prSet presAssocID="{D63DE1AB-3311-4669-98C2-FA804CEDE1F8}" presName="textaccent1" presStyleCnt="0"/>
      <dgm:spPr/>
    </dgm:pt>
    <dgm:pt modelId="{E04C9A90-008C-4D17-9DDB-4E6CDE8A6A21}" type="pres">
      <dgm:prSet presAssocID="{D63DE1AB-3311-4669-98C2-FA804CEDE1F8}" presName="accentRepeatNode" presStyleLbl="solidAlignAcc1" presStyleIdx="0" presStyleCnt="2"/>
      <dgm:spPr>
        <a:noFill/>
        <a:ln>
          <a:noFill/>
        </a:ln>
      </dgm:spPr>
    </dgm:pt>
    <dgm:pt modelId="{867DBB6B-5D76-4457-A351-F46F9ED09E2B}" type="pres">
      <dgm:prSet presAssocID="{4E5DA246-DB53-4FFE-B0FF-4253CD37C588}" presName="image1" presStyleCnt="0"/>
      <dgm:spPr/>
    </dgm:pt>
    <dgm:pt modelId="{765731C4-1A17-4CB8-9F24-EA3F1EB96A03}" type="pres">
      <dgm:prSet presAssocID="{4E5DA246-DB53-4FFE-B0FF-4253CD37C588}" presName="imageRepeatNode" presStyleLbl="alignAcc1" presStyleIdx="0" presStyleCnt="1" custLinFactNeighborX="-4688" custLinFactNeighborY="128"/>
      <dgm:spPr/>
      <dgm:t>
        <a:bodyPr/>
        <a:lstStyle/>
        <a:p>
          <a:endParaRPr lang="en-US"/>
        </a:p>
      </dgm:t>
    </dgm:pt>
    <dgm:pt modelId="{E9947D24-2F3F-48ED-B1B5-7E42AC8838E3}" type="pres">
      <dgm:prSet presAssocID="{4E5DA246-DB53-4FFE-B0FF-4253CD37C588}" presName="imageaccent1" presStyleCnt="0"/>
      <dgm:spPr/>
    </dgm:pt>
    <dgm:pt modelId="{91B409B5-F5F3-4B2F-ACEA-9B86FCC69BC9}" type="pres">
      <dgm:prSet presAssocID="{4E5DA246-DB53-4FFE-B0FF-4253CD37C588}" presName="accentRepeatNode" presStyleLbl="solidAlignAcc1" presStyleIdx="1" presStyleCnt="2"/>
      <dgm:spPr>
        <a:noFill/>
        <a:ln>
          <a:noFill/>
        </a:ln>
      </dgm:spPr>
    </dgm:pt>
  </dgm:ptLst>
  <dgm:cxnLst>
    <dgm:cxn modelId="{A902753A-7669-43DB-82B6-8703CDAD24BD}" type="presOf" srcId="{D63DE1AB-3311-4669-98C2-FA804CEDE1F8}" destId="{329F66F3-9DA6-43A1-AF6B-3EB35ACDEDDB}" srcOrd="0" destOrd="0" presId="urn:microsoft.com/office/officeart/2008/layout/HexagonCluster"/>
    <dgm:cxn modelId="{0D9A77B0-B453-43F3-9A23-4B94CEC0E924}" type="presOf" srcId="{4E5DA246-DB53-4FFE-B0FF-4253CD37C588}" destId="{765731C4-1A17-4CB8-9F24-EA3F1EB96A03}" srcOrd="0" destOrd="0" presId="urn:microsoft.com/office/officeart/2008/layout/HexagonCluster"/>
    <dgm:cxn modelId="{972721D7-BE24-422B-85B1-97C2C668E736}" type="presOf" srcId="{3CACC638-FC5D-47CD-8B91-168134F04D80}" destId="{06AEC387-387E-488B-AB68-0994AC67A341}" srcOrd="0" destOrd="0" presId="urn:microsoft.com/office/officeart/2008/layout/HexagonCluster"/>
    <dgm:cxn modelId="{98FEDD8D-E165-4E74-A7CB-8349AB2C819A}" srcId="{3CACC638-FC5D-47CD-8B91-168134F04D80}" destId="{D63DE1AB-3311-4669-98C2-FA804CEDE1F8}" srcOrd="0" destOrd="0" parTransId="{3BCF831F-9815-4C29-9E33-B0C100C7E606}" sibTransId="{4E5DA246-DB53-4FFE-B0FF-4253CD37C588}"/>
    <dgm:cxn modelId="{E0B3809F-0A91-4A84-9F24-42BF0A50A737}" type="presParOf" srcId="{06AEC387-387E-488B-AB68-0994AC67A341}" destId="{962CC661-1372-4ADA-93D1-A5EFF1EEF7F4}" srcOrd="0" destOrd="0" presId="urn:microsoft.com/office/officeart/2008/layout/HexagonCluster"/>
    <dgm:cxn modelId="{BA5D8620-D365-4087-BD5F-3F2C5B35F6E0}" type="presParOf" srcId="{962CC661-1372-4ADA-93D1-A5EFF1EEF7F4}" destId="{329F66F3-9DA6-43A1-AF6B-3EB35ACDEDDB}" srcOrd="0" destOrd="0" presId="urn:microsoft.com/office/officeart/2008/layout/HexagonCluster"/>
    <dgm:cxn modelId="{72A90A04-9C64-4C1C-976F-39A1777CD87F}" type="presParOf" srcId="{06AEC387-387E-488B-AB68-0994AC67A341}" destId="{8A26069B-63CC-4DA7-8F5F-B8468F38E757}" srcOrd="1" destOrd="0" presId="urn:microsoft.com/office/officeart/2008/layout/HexagonCluster"/>
    <dgm:cxn modelId="{105A6D18-D300-485C-9131-5C454E7E3DF5}" type="presParOf" srcId="{8A26069B-63CC-4DA7-8F5F-B8468F38E757}" destId="{E04C9A90-008C-4D17-9DDB-4E6CDE8A6A21}" srcOrd="0" destOrd="0" presId="urn:microsoft.com/office/officeart/2008/layout/HexagonCluster"/>
    <dgm:cxn modelId="{E2FAB695-FECA-4CDA-97C4-DDB4B7DA1445}" type="presParOf" srcId="{06AEC387-387E-488B-AB68-0994AC67A341}" destId="{867DBB6B-5D76-4457-A351-F46F9ED09E2B}" srcOrd="2" destOrd="0" presId="urn:microsoft.com/office/officeart/2008/layout/HexagonCluster"/>
    <dgm:cxn modelId="{568E09CD-C073-43BC-8E62-79F630295637}" type="presParOf" srcId="{867DBB6B-5D76-4457-A351-F46F9ED09E2B}" destId="{765731C4-1A17-4CB8-9F24-EA3F1EB96A03}" srcOrd="0" destOrd="0" presId="urn:microsoft.com/office/officeart/2008/layout/HexagonCluster"/>
    <dgm:cxn modelId="{5D642083-46A8-40EE-AE88-4CA3C13E5B10}" type="presParOf" srcId="{06AEC387-387E-488B-AB68-0994AC67A341}" destId="{E9947D24-2F3F-48ED-B1B5-7E42AC8838E3}" srcOrd="3" destOrd="0" presId="urn:microsoft.com/office/officeart/2008/layout/HexagonCluster"/>
    <dgm:cxn modelId="{44B6F63B-6435-47AB-9ECD-8911CEE5C843}" type="presParOf" srcId="{E9947D24-2F3F-48ED-B1B5-7E42AC8838E3}" destId="{91B409B5-F5F3-4B2F-ACEA-9B86FCC69BC9}"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462DFB6-C1E1-4DB6-8767-49EC9DA3B0F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E376C9A7-DE44-4EA9-BBBA-01E8B0B3FD1C}">
      <dgm:prSet phldrT="[Text]" phldr="1"/>
      <dgm:spPr>
        <a:noFill/>
        <a:ln>
          <a:noFill/>
        </a:ln>
      </dgm:spPr>
      <dgm:t>
        <a:bodyPr/>
        <a:lstStyle/>
        <a:p>
          <a:endParaRPr lang="en-US" dirty="0"/>
        </a:p>
      </dgm:t>
    </dgm:pt>
    <dgm:pt modelId="{EE83B69D-1C6E-4933-8B74-9D92B30F0518}" type="parTrans" cxnId="{8E522A9D-4C12-454B-A182-4B17DB6ACC45}">
      <dgm:prSet/>
      <dgm:spPr/>
      <dgm:t>
        <a:bodyPr/>
        <a:lstStyle/>
        <a:p>
          <a:endParaRPr lang="en-US"/>
        </a:p>
      </dgm:t>
    </dgm:pt>
    <dgm:pt modelId="{8AE5A2FE-8F08-4735-ACD1-DB8D159E24E6}" type="sibTrans" cxnId="{8E522A9D-4C12-454B-A182-4B17DB6ACC45}">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758" t="-60394" r="-2758" b="-15596"/>
          </a:stretch>
        </a:blipFill>
        <a:ln>
          <a:solidFill>
            <a:srgbClr val="EA3627"/>
          </a:solidFill>
        </a:ln>
      </dgm:spPr>
      <dgm:t>
        <a:bodyPr/>
        <a:lstStyle/>
        <a:p>
          <a:endParaRPr lang="en-US"/>
        </a:p>
      </dgm:t>
    </dgm:pt>
    <dgm:pt modelId="{AA5A18A2-54C2-461A-95DE-E8EE79D30059}" type="pres">
      <dgm:prSet presAssocID="{0462DFB6-C1E1-4DB6-8767-49EC9DA3B0FB}" presName="Name0" presStyleCnt="0">
        <dgm:presLayoutVars>
          <dgm:chMax val="21"/>
          <dgm:chPref val="21"/>
        </dgm:presLayoutVars>
      </dgm:prSet>
      <dgm:spPr/>
    </dgm:pt>
    <dgm:pt modelId="{EF083585-5D18-4A59-B6B4-082D533DE80F}" type="pres">
      <dgm:prSet presAssocID="{E376C9A7-DE44-4EA9-BBBA-01E8B0B3FD1C}" presName="text1" presStyleCnt="0"/>
      <dgm:spPr/>
    </dgm:pt>
    <dgm:pt modelId="{C6DC0E9E-6544-400F-91DF-D371D3EAAECC}" type="pres">
      <dgm:prSet presAssocID="{E376C9A7-DE44-4EA9-BBBA-01E8B0B3FD1C}" presName="textRepeatNode" presStyleLbl="alignNode1" presStyleIdx="0" presStyleCnt="1" custLinFactNeighborX="-84757" custLinFactNeighborY="-52671">
        <dgm:presLayoutVars>
          <dgm:chMax val="0"/>
          <dgm:chPref val="0"/>
          <dgm:bulletEnabled val="1"/>
        </dgm:presLayoutVars>
      </dgm:prSet>
      <dgm:spPr/>
      <dgm:t>
        <a:bodyPr/>
        <a:lstStyle/>
        <a:p>
          <a:endParaRPr lang="en-US"/>
        </a:p>
      </dgm:t>
    </dgm:pt>
    <dgm:pt modelId="{19736FC4-A42D-4C9A-8619-2C22E6584349}" type="pres">
      <dgm:prSet presAssocID="{E376C9A7-DE44-4EA9-BBBA-01E8B0B3FD1C}" presName="textaccent1" presStyleCnt="0"/>
      <dgm:spPr/>
    </dgm:pt>
    <dgm:pt modelId="{B7C8BCDA-82DE-4538-B8CE-1E8ADF2573A6}" type="pres">
      <dgm:prSet presAssocID="{E376C9A7-DE44-4EA9-BBBA-01E8B0B3FD1C}" presName="accentRepeatNode" presStyleLbl="solidAlignAcc1" presStyleIdx="0" presStyleCnt="2"/>
      <dgm:spPr>
        <a:noFill/>
        <a:ln>
          <a:noFill/>
        </a:ln>
      </dgm:spPr>
    </dgm:pt>
    <dgm:pt modelId="{2BDECD45-0DAB-458E-B66F-6A6D1CDB0488}" type="pres">
      <dgm:prSet presAssocID="{8AE5A2FE-8F08-4735-ACD1-DB8D159E24E6}" presName="image1" presStyleCnt="0"/>
      <dgm:spPr/>
    </dgm:pt>
    <dgm:pt modelId="{367776EA-4F7E-4C09-A8A9-A14BC6D1618A}" type="pres">
      <dgm:prSet presAssocID="{8AE5A2FE-8F08-4735-ACD1-DB8D159E24E6}" presName="imageRepeatNode" presStyleLbl="alignAcc1" presStyleIdx="0" presStyleCnt="1"/>
      <dgm:spPr/>
      <dgm:t>
        <a:bodyPr/>
        <a:lstStyle/>
        <a:p>
          <a:endParaRPr lang="en-US"/>
        </a:p>
      </dgm:t>
    </dgm:pt>
    <dgm:pt modelId="{EC75FFFC-1E95-4887-BFE5-F5CC7F73E7E7}" type="pres">
      <dgm:prSet presAssocID="{8AE5A2FE-8F08-4735-ACD1-DB8D159E24E6}" presName="imageaccent1" presStyleCnt="0"/>
      <dgm:spPr/>
    </dgm:pt>
    <dgm:pt modelId="{5968FC0E-9E28-4CBC-B7B7-4F4EBF15FF5A}" type="pres">
      <dgm:prSet presAssocID="{8AE5A2FE-8F08-4735-ACD1-DB8D159E24E6}" presName="accentRepeatNode" presStyleLbl="solidAlignAcc1" presStyleIdx="1" presStyleCnt="2"/>
      <dgm:spPr>
        <a:noFill/>
        <a:ln>
          <a:noFill/>
        </a:ln>
      </dgm:spPr>
    </dgm:pt>
  </dgm:ptLst>
  <dgm:cxnLst>
    <dgm:cxn modelId="{311E109A-AF02-4600-BD5F-D8EFA2B07928}" type="presOf" srcId="{8AE5A2FE-8F08-4735-ACD1-DB8D159E24E6}" destId="{367776EA-4F7E-4C09-A8A9-A14BC6D1618A}" srcOrd="0" destOrd="0" presId="urn:microsoft.com/office/officeart/2008/layout/HexagonCluster"/>
    <dgm:cxn modelId="{D10CDA71-6AD8-46A6-8FBB-A72549B865F4}" type="presOf" srcId="{E376C9A7-DE44-4EA9-BBBA-01E8B0B3FD1C}" destId="{C6DC0E9E-6544-400F-91DF-D371D3EAAECC}" srcOrd="0" destOrd="0" presId="urn:microsoft.com/office/officeart/2008/layout/HexagonCluster"/>
    <dgm:cxn modelId="{8E522A9D-4C12-454B-A182-4B17DB6ACC45}" srcId="{0462DFB6-C1E1-4DB6-8767-49EC9DA3B0FB}" destId="{E376C9A7-DE44-4EA9-BBBA-01E8B0B3FD1C}" srcOrd="0" destOrd="0" parTransId="{EE83B69D-1C6E-4933-8B74-9D92B30F0518}" sibTransId="{8AE5A2FE-8F08-4735-ACD1-DB8D159E24E6}"/>
    <dgm:cxn modelId="{D5D09A24-0E51-4421-A2AA-BDC33F990050}" type="presOf" srcId="{0462DFB6-C1E1-4DB6-8767-49EC9DA3B0FB}" destId="{AA5A18A2-54C2-461A-95DE-E8EE79D30059}" srcOrd="0" destOrd="0" presId="urn:microsoft.com/office/officeart/2008/layout/HexagonCluster"/>
    <dgm:cxn modelId="{EBC69C15-A162-4ED0-AA0D-E53081783ED4}" type="presParOf" srcId="{AA5A18A2-54C2-461A-95DE-E8EE79D30059}" destId="{EF083585-5D18-4A59-B6B4-082D533DE80F}" srcOrd="0" destOrd="0" presId="urn:microsoft.com/office/officeart/2008/layout/HexagonCluster"/>
    <dgm:cxn modelId="{847CE262-E23E-4894-BF89-81CE2556453E}" type="presParOf" srcId="{EF083585-5D18-4A59-B6B4-082D533DE80F}" destId="{C6DC0E9E-6544-400F-91DF-D371D3EAAECC}" srcOrd="0" destOrd="0" presId="urn:microsoft.com/office/officeart/2008/layout/HexagonCluster"/>
    <dgm:cxn modelId="{C02D65D2-5D5A-4D51-9398-7450AE4CBFBD}" type="presParOf" srcId="{AA5A18A2-54C2-461A-95DE-E8EE79D30059}" destId="{19736FC4-A42D-4C9A-8619-2C22E6584349}" srcOrd="1" destOrd="0" presId="urn:microsoft.com/office/officeart/2008/layout/HexagonCluster"/>
    <dgm:cxn modelId="{47D35C04-92EC-41F7-9216-FF7DA07CB6A0}" type="presParOf" srcId="{19736FC4-A42D-4C9A-8619-2C22E6584349}" destId="{B7C8BCDA-82DE-4538-B8CE-1E8ADF2573A6}" srcOrd="0" destOrd="0" presId="urn:microsoft.com/office/officeart/2008/layout/HexagonCluster"/>
    <dgm:cxn modelId="{C5950F67-2A17-4F58-AC13-BA86C12600E4}" type="presParOf" srcId="{AA5A18A2-54C2-461A-95DE-E8EE79D30059}" destId="{2BDECD45-0DAB-458E-B66F-6A6D1CDB0488}" srcOrd="2" destOrd="0" presId="urn:microsoft.com/office/officeart/2008/layout/HexagonCluster"/>
    <dgm:cxn modelId="{1558A66A-5043-4326-B20A-13D999C0BD65}" type="presParOf" srcId="{2BDECD45-0DAB-458E-B66F-6A6D1CDB0488}" destId="{367776EA-4F7E-4C09-A8A9-A14BC6D1618A}" srcOrd="0" destOrd="0" presId="urn:microsoft.com/office/officeart/2008/layout/HexagonCluster"/>
    <dgm:cxn modelId="{BA029BF9-D606-4BD0-818F-16D35062C059}" type="presParOf" srcId="{AA5A18A2-54C2-461A-95DE-E8EE79D30059}" destId="{EC75FFFC-1E95-4887-BFE5-F5CC7F73E7E7}" srcOrd="3" destOrd="0" presId="urn:microsoft.com/office/officeart/2008/layout/HexagonCluster"/>
    <dgm:cxn modelId="{86464831-6889-4D5F-A622-28D8AFE50E4F}" type="presParOf" srcId="{EC75FFFC-1E95-4887-BFE5-F5CC7F73E7E7}" destId="{5968FC0E-9E28-4CBC-B7B7-4F4EBF15FF5A}" srcOrd="0" destOrd="0" presId="urn:microsoft.com/office/officeart/2008/layout/HexagonCluster"/>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930BF73-89E2-4B17-8ED4-9C91D80B89A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B168E38A-3CB3-408B-9088-49278E49F335}">
      <dgm:prSet phldrT="[Text]" phldr="1"/>
      <dgm:spPr>
        <a:noFill/>
        <a:ln>
          <a:noFill/>
        </a:ln>
      </dgm:spPr>
      <dgm:t>
        <a:bodyPr/>
        <a:lstStyle/>
        <a:p>
          <a:endParaRPr lang="en-US" dirty="0"/>
        </a:p>
      </dgm:t>
    </dgm:pt>
    <dgm:pt modelId="{B5174DDF-3651-4BA4-B9B1-15D478A6A5AC}" type="parTrans" cxnId="{3AF1F5F8-AD16-4C1E-B118-F167A3BB2D25}">
      <dgm:prSet/>
      <dgm:spPr/>
      <dgm:t>
        <a:bodyPr/>
        <a:lstStyle/>
        <a:p>
          <a:endParaRPr lang="en-US"/>
        </a:p>
      </dgm:t>
    </dgm:pt>
    <dgm:pt modelId="{4A6FB0E1-7189-4681-B4B8-E54AE3976A3F}" type="sibTrans" cxnId="{3AF1F5F8-AD16-4C1E-B118-F167A3BB2D2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a:solidFill>
            <a:srgbClr val="EA3627"/>
          </a:solidFill>
        </a:ln>
      </dgm:spPr>
      <dgm:t>
        <a:bodyPr/>
        <a:lstStyle/>
        <a:p>
          <a:endParaRPr lang="en-US"/>
        </a:p>
      </dgm:t>
    </dgm:pt>
    <dgm:pt modelId="{4143CF63-2B44-41F8-8415-7878335C2001}" type="pres">
      <dgm:prSet presAssocID="{6930BF73-89E2-4B17-8ED4-9C91D80B89AD}" presName="Name0" presStyleCnt="0">
        <dgm:presLayoutVars>
          <dgm:chMax val="21"/>
          <dgm:chPref val="21"/>
        </dgm:presLayoutVars>
      </dgm:prSet>
      <dgm:spPr/>
    </dgm:pt>
    <dgm:pt modelId="{FF457514-CF03-4781-B501-F6C9092CEADE}" type="pres">
      <dgm:prSet presAssocID="{B168E38A-3CB3-408B-9088-49278E49F335}" presName="text1" presStyleCnt="0"/>
      <dgm:spPr/>
    </dgm:pt>
    <dgm:pt modelId="{D605F35B-139A-45BA-9273-546CC050A9F4}" type="pres">
      <dgm:prSet presAssocID="{B168E38A-3CB3-408B-9088-49278E49F335}" presName="textRepeatNode" presStyleLbl="alignNode1" presStyleIdx="0" presStyleCnt="1" custLinFactNeighborX="-82360" custLinFactNeighborY="-54220">
        <dgm:presLayoutVars>
          <dgm:chMax val="0"/>
          <dgm:chPref val="0"/>
          <dgm:bulletEnabled val="1"/>
        </dgm:presLayoutVars>
      </dgm:prSet>
      <dgm:spPr/>
      <dgm:t>
        <a:bodyPr/>
        <a:lstStyle/>
        <a:p>
          <a:endParaRPr lang="en-US"/>
        </a:p>
      </dgm:t>
    </dgm:pt>
    <dgm:pt modelId="{167642DE-4776-4990-8F1A-0B12967FDCC1}" type="pres">
      <dgm:prSet presAssocID="{B168E38A-3CB3-408B-9088-49278E49F335}" presName="textaccent1" presStyleCnt="0"/>
      <dgm:spPr/>
    </dgm:pt>
    <dgm:pt modelId="{3F463B27-2E2A-49BE-B628-89A9F478B4AE}" type="pres">
      <dgm:prSet presAssocID="{B168E38A-3CB3-408B-9088-49278E49F335}" presName="accentRepeatNode" presStyleLbl="solidAlignAcc1" presStyleIdx="0" presStyleCnt="2"/>
      <dgm:spPr>
        <a:noFill/>
        <a:ln>
          <a:noFill/>
        </a:ln>
      </dgm:spPr>
    </dgm:pt>
    <dgm:pt modelId="{7FDDA42F-54E0-4EFB-B4E7-C457135BC0B2}" type="pres">
      <dgm:prSet presAssocID="{4A6FB0E1-7189-4681-B4B8-E54AE3976A3F}" presName="image1" presStyleCnt="0"/>
      <dgm:spPr/>
    </dgm:pt>
    <dgm:pt modelId="{D715E268-DC4F-498C-AF6A-BF645A7F30ED}" type="pres">
      <dgm:prSet presAssocID="{4A6FB0E1-7189-4681-B4B8-E54AE3976A3F}" presName="imageRepeatNode" presStyleLbl="alignAcc1" presStyleIdx="0" presStyleCnt="1"/>
      <dgm:spPr/>
      <dgm:t>
        <a:bodyPr/>
        <a:lstStyle/>
        <a:p>
          <a:endParaRPr lang="en-US"/>
        </a:p>
      </dgm:t>
    </dgm:pt>
    <dgm:pt modelId="{A2EACB5C-6CF0-4F1D-95CE-E085EDF65B71}" type="pres">
      <dgm:prSet presAssocID="{4A6FB0E1-7189-4681-B4B8-E54AE3976A3F}" presName="imageaccent1" presStyleCnt="0"/>
      <dgm:spPr/>
    </dgm:pt>
    <dgm:pt modelId="{13F893E7-55E1-43AA-AA55-E45E254D039C}" type="pres">
      <dgm:prSet presAssocID="{4A6FB0E1-7189-4681-B4B8-E54AE3976A3F}" presName="accentRepeatNode" presStyleLbl="solidAlignAcc1" presStyleIdx="1" presStyleCnt="2"/>
      <dgm:spPr>
        <a:noFill/>
        <a:ln>
          <a:noFill/>
        </a:ln>
      </dgm:spPr>
    </dgm:pt>
  </dgm:ptLst>
  <dgm:cxnLst>
    <dgm:cxn modelId="{3AF1F5F8-AD16-4C1E-B118-F167A3BB2D25}" srcId="{6930BF73-89E2-4B17-8ED4-9C91D80B89AD}" destId="{B168E38A-3CB3-408B-9088-49278E49F335}" srcOrd="0" destOrd="0" parTransId="{B5174DDF-3651-4BA4-B9B1-15D478A6A5AC}" sibTransId="{4A6FB0E1-7189-4681-B4B8-E54AE3976A3F}"/>
    <dgm:cxn modelId="{1ED1D711-F573-4B06-B3B4-625AB6DAC8A7}" type="presOf" srcId="{B168E38A-3CB3-408B-9088-49278E49F335}" destId="{D605F35B-139A-45BA-9273-546CC050A9F4}" srcOrd="0" destOrd="0" presId="urn:microsoft.com/office/officeart/2008/layout/HexagonCluster"/>
    <dgm:cxn modelId="{2E1D68A4-3E9C-4F81-BEB0-38ADE8227385}" type="presOf" srcId="{4A6FB0E1-7189-4681-B4B8-E54AE3976A3F}" destId="{D715E268-DC4F-498C-AF6A-BF645A7F30ED}" srcOrd="0" destOrd="0" presId="urn:microsoft.com/office/officeart/2008/layout/HexagonCluster"/>
    <dgm:cxn modelId="{139EF442-C705-4153-B98C-3AC51FAE87CB}" type="presOf" srcId="{6930BF73-89E2-4B17-8ED4-9C91D80B89AD}" destId="{4143CF63-2B44-41F8-8415-7878335C2001}" srcOrd="0" destOrd="0" presId="urn:microsoft.com/office/officeart/2008/layout/HexagonCluster"/>
    <dgm:cxn modelId="{B2E4F86C-0551-45B7-9CDD-6313A8C4BDEA}" type="presParOf" srcId="{4143CF63-2B44-41F8-8415-7878335C2001}" destId="{FF457514-CF03-4781-B501-F6C9092CEADE}" srcOrd="0" destOrd="0" presId="urn:microsoft.com/office/officeart/2008/layout/HexagonCluster"/>
    <dgm:cxn modelId="{89FC39D7-83A7-4775-9B41-BC948BBD01A8}" type="presParOf" srcId="{FF457514-CF03-4781-B501-F6C9092CEADE}" destId="{D605F35B-139A-45BA-9273-546CC050A9F4}" srcOrd="0" destOrd="0" presId="urn:microsoft.com/office/officeart/2008/layout/HexagonCluster"/>
    <dgm:cxn modelId="{A6BEB080-CB0E-4CDB-933B-4F024160F8F0}" type="presParOf" srcId="{4143CF63-2B44-41F8-8415-7878335C2001}" destId="{167642DE-4776-4990-8F1A-0B12967FDCC1}" srcOrd="1" destOrd="0" presId="urn:microsoft.com/office/officeart/2008/layout/HexagonCluster"/>
    <dgm:cxn modelId="{3E33E8DA-6552-497C-8D69-B9A910DDA966}" type="presParOf" srcId="{167642DE-4776-4990-8F1A-0B12967FDCC1}" destId="{3F463B27-2E2A-49BE-B628-89A9F478B4AE}" srcOrd="0" destOrd="0" presId="urn:microsoft.com/office/officeart/2008/layout/HexagonCluster"/>
    <dgm:cxn modelId="{F49DB6AC-16F8-4CF2-BCF2-037799CE7FB5}" type="presParOf" srcId="{4143CF63-2B44-41F8-8415-7878335C2001}" destId="{7FDDA42F-54E0-4EFB-B4E7-C457135BC0B2}" srcOrd="2" destOrd="0" presId="urn:microsoft.com/office/officeart/2008/layout/HexagonCluster"/>
    <dgm:cxn modelId="{5B54620C-6C06-485C-AEC5-AF8B5F39EE22}" type="presParOf" srcId="{7FDDA42F-54E0-4EFB-B4E7-C457135BC0B2}" destId="{D715E268-DC4F-498C-AF6A-BF645A7F30ED}" srcOrd="0" destOrd="0" presId="urn:microsoft.com/office/officeart/2008/layout/HexagonCluster"/>
    <dgm:cxn modelId="{68BF326A-1CA4-45DB-8A0E-2BAA035FFA52}" type="presParOf" srcId="{4143CF63-2B44-41F8-8415-7878335C2001}" destId="{A2EACB5C-6CF0-4F1D-95CE-E085EDF65B71}" srcOrd="3" destOrd="0" presId="urn:microsoft.com/office/officeart/2008/layout/HexagonCluster"/>
    <dgm:cxn modelId="{BAA87856-9029-4CF8-849A-4433633217C8}" type="presParOf" srcId="{A2EACB5C-6CF0-4F1D-95CE-E085EDF65B71}" destId="{13F893E7-55E1-43AA-AA55-E45E254D039C}" srcOrd="0" destOrd="0" presId="urn:microsoft.com/office/officeart/2008/layout/HexagonCluster"/>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857772F-32EF-4052-8D15-FF4B380D54E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CDAD795-5D51-4001-9EBE-0B6EFAF6A0C0}">
      <dgm:prSet phldrT="[Text]" phldr="1"/>
      <dgm:spPr>
        <a:noFill/>
        <a:ln>
          <a:noFill/>
        </a:ln>
      </dgm:spPr>
      <dgm:t>
        <a:bodyPr/>
        <a:lstStyle/>
        <a:p>
          <a:endParaRPr lang="en-US" dirty="0"/>
        </a:p>
      </dgm:t>
    </dgm:pt>
    <dgm:pt modelId="{48410335-C04F-43BF-974F-079D9C864309}" type="parTrans" cxnId="{35780D4A-85E7-415E-8F25-05831F9261D9}">
      <dgm:prSet/>
      <dgm:spPr/>
      <dgm:t>
        <a:bodyPr/>
        <a:lstStyle/>
        <a:p>
          <a:endParaRPr lang="en-US"/>
        </a:p>
      </dgm:t>
    </dgm:pt>
    <dgm:pt modelId="{1B71BA6E-FF0E-47A8-9107-9A49D20E5AB8}" type="sibTrans" cxnId="{35780D4A-85E7-415E-8F25-05831F9261D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4330DF9B-F051-491B-B8EE-96C59E0391AB}" type="pres">
      <dgm:prSet presAssocID="{D857772F-32EF-4052-8D15-FF4B380D54E4}" presName="Name0" presStyleCnt="0">
        <dgm:presLayoutVars>
          <dgm:chMax val="21"/>
          <dgm:chPref val="21"/>
        </dgm:presLayoutVars>
      </dgm:prSet>
      <dgm:spPr/>
    </dgm:pt>
    <dgm:pt modelId="{DE381A49-EFE4-4CB7-98CC-CBA1A4CEA718}" type="pres">
      <dgm:prSet presAssocID="{6CDAD795-5D51-4001-9EBE-0B6EFAF6A0C0}" presName="text1" presStyleCnt="0"/>
      <dgm:spPr/>
    </dgm:pt>
    <dgm:pt modelId="{62F4B752-B83E-4487-B23F-53F316412255}" type="pres">
      <dgm:prSet presAssocID="{6CDAD795-5D51-4001-9EBE-0B6EFAF6A0C0}" presName="textRepeatNode" presStyleLbl="alignNode1" presStyleIdx="0" presStyleCnt="1" custLinFactNeighborX="-81976" custLinFactNeighborY="-52848">
        <dgm:presLayoutVars>
          <dgm:chMax val="0"/>
          <dgm:chPref val="0"/>
          <dgm:bulletEnabled val="1"/>
        </dgm:presLayoutVars>
      </dgm:prSet>
      <dgm:spPr/>
      <dgm:t>
        <a:bodyPr/>
        <a:lstStyle/>
        <a:p>
          <a:endParaRPr lang="en-US"/>
        </a:p>
      </dgm:t>
    </dgm:pt>
    <dgm:pt modelId="{82E3FE70-BDBA-452D-8648-549ED52A2CAD}" type="pres">
      <dgm:prSet presAssocID="{6CDAD795-5D51-4001-9EBE-0B6EFAF6A0C0}" presName="textaccent1" presStyleCnt="0"/>
      <dgm:spPr/>
    </dgm:pt>
    <dgm:pt modelId="{B5EEF178-46A4-499A-B30E-DB66CB4D7DDF}" type="pres">
      <dgm:prSet presAssocID="{6CDAD795-5D51-4001-9EBE-0B6EFAF6A0C0}" presName="accentRepeatNode" presStyleLbl="solidAlignAcc1" presStyleIdx="0" presStyleCnt="2"/>
      <dgm:spPr>
        <a:noFill/>
        <a:ln>
          <a:noFill/>
        </a:ln>
      </dgm:spPr>
    </dgm:pt>
    <dgm:pt modelId="{83098DCD-329A-4252-8D28-5D2F08D78398}" type="pres">
      <dgm:prSet presAssocID="{1B71BA6E-FF0E-47A8-9107-9A49D20E5AB8}" presName="image1" presStyleCnt="0"/>
      <dgm:spPr/>
    </dgm:pt>
    <dgm:pt modelId="{96063E47-BBC6-4339-B27D-A82931B10376}" type="pres">
      <dgm:prSet presAssocID="{1B71BA6E-FF0E-47A8-9107-9A49D20E5AB8}" presName="imageRepeatNode" presStyleLbl="alignAcc1" presStyleIdx="0" presStyleCnt="1"/>
      <dgm:spPr/>
      <dgm:t>
        <a:bodyPr/>
        <a:lstStyle/>
        <a:p>
          <a:endParaRPr lang="en-US"/>
        </a:p>
      </dgm:t>
    </dgm:pt>
    <dgm:pt modelId="{63D0C9DD-9EDA-4595-83B8-1A6BE7FC34D9}" type="pres">
      <dgm:prSet presAssocID="{1B71BA6E-FF0E-47A8-9107-9A49D20E5AB8}" presName="imageaccent1" presStyleCnt="0"/>
      <dgm:spPr/>
    </dgm:pt>
    <dgm:pt modelId="{5814C651-D665-4582-88A0-F38129D653FA}" type="pres">
      <dgm:prSet presAssocID="{1B71BA6E-FF0E-47A8-9107-9A49D20E5AB8}" presName="accentRepeatNode" presStyleLbl="solidAlignAcc1" presStyleIdx="1" presStyleCnt="2"/>
      <dgm:spPr>
        <a:noFill/>
        <a:ln>
          <a:noFill/>
        </a:ln>
      </dgm:spPr>
    </dgm:pt>
  </dgm:ptLst>
  <dgm:cxnLst>
    <dgm:cxn modelId="{35780D4A-85E7-415E-8F25-05831F9261D9}" srcId="{D857772F-32EF-4052-8D15-FF4B380D54E4}" destId="{6CDAD795-5D51-4001-9EBE-0B6EFAF6A0C0}" srcOrd="0" destOrd="0" parTransId="{48410335-C04F-43BF-974F-079D9C864309}" sibTransId="{1B71BA6E-FF0E-47A8-9107-9A49D20E5AB8}"/>
    <dgm:cxn modelId="{E7F3C6C2-BB6A-47E2-9AE7-59D41444D906}" type="presOf" srcId="{D857772F-32EF-4052-8D15-FF4B380D54E4}" destId="{4330DF9B-F051-491B-B8EE-96C59E0391AB}" srcOrd="0" destOrd="0" presId="urn:microsoft.com/office/officeart/2008/layout/HexagonCluster"/>
    <dgm:cxn modelId="{DC45501E-1F63-470A-BFD9-BE0151E70B84}" type="presOf" srcId="{6CDAD795-5D51-4001-9EBE-0B6EFAF6A0C0}" destId="{62F4B752-B83E-4487-B23F-53F316412255}" srcOrd="0" destOrd="0" presId="urn:microsoft.com/office/officeart/2008/layout/HexagonCluster"/>
    <dgm:cxn modelId="{BC21ECF8-95CC-4D14-A018-C307752684F6}" type="presOf" srcId="{1B71BA6E-FF0E-47A8-9107-9A49D20E5AB8}" destId="{96063E47-BBC6-4339-B27D-A82931B10376}" srcOrd="0" destOrd="0" presId="urn:microsoft.com/office/officeart/2008/layout/HexagonCluster"/>
    <dgm:cxn modelId="{D099F75D-C575-4ED7-8D2E-C82884D9B4A3}" type="presParOf" srcId="{4330DF9B-F051-491B-B8EE-96C59E0391AB}" destId="{DE381A49-EFE4-4CB7-98CC-CBA1A4CEA718}" srcOrd="0" destOrd="0" presId="urn:microsoft.com/office/officeart/2008/layout/HexagonCluster"/>
    <dgm:cxn modelId="{E40F67A1-1A53-495D-9F7F-93A3BF254162}" type="presParOf" srcId="{DE381A49-EFE4-4CB7-98CC-CBA1A4CEA718}" destId="{62F4B752-B83E-4487-B23F-53F316412255}" srcOrd="0" destOrd="0" presId="urn:microsoft.com/office/officeart/2008/layout/HexagonCluster"/>
    <dgm:cxn modelId="{B05ADD1C-DF0A-4640-9B9A-282DA43CC03E}" type="presParOf" srcId="{4330DF9B-F051-491B-B8EE-96C59E0391AB}" destId="{82E3FE70-BDBA-452D-8648-549ED52A2CAD}" srcOrd="1" destOrd="0" presId="urn:microsoft.com/office/officeart/2008/layout/HexagonCluster"/>
    <dgm:cxn modelId="{947BFDB6-FF49-49DF-9ED7-4D9875A604E3}" type="presParOf" srcId="{82E3FE70-BDBA-452D-8648-549ED52A2CAD}" destId="{B5EEF178-46A4-499A-B30E-DB66CB4D7DDF}" srcOrd="0" destOrd="0" presId="urn:microsoft.com/office/officeart/2008/layout/HexagonCluster"/>
    <dgm:cxn modelId="{AAA0F4D0-AF2B-4841-A121-F65DEC593239}" type="presParOf" srcId="{4330DF9B-F051-491B-B8EE-96C59E0391AB}" destId="{83098DCD-329A-4252-8D28-5D2F08D78398}" srcOrd="2" destOrd="0" presId="urn:microsoft.com/office/officeart/2008/layout/HexagonCluster"/>
    <dgm:cxn modelId="{29A349E8-A633-4BEC-8F19-698D3CB6F1AD}" type="presParOf" srcId="{83098DCD-329A-4252-8D28-5D2F08D78398}" destId="{96063E47-BBC6-4339-B27D-A82931B10376}" srcOrd="0" destOrd="0" presId="urn:microsoft.com/office/officeart/2008/layout/HexagonCluster"/>
    <dgm:cxn modelId="{017E6BB5-C9E0-4E59-AE7E-AED7673CE8CE}" type="presParOf" srcId="{4330DF9B-F051-491B-B8EE-96C59E0391AB}" destId="{63D0C9DD-9EDA-4595-83B8-1A6BE7FC34D9}" srcOrd="3" destOrd="0" presId="urn:microsoft.com/office/officeart/2008/layout/HexagonCluster"/>
    <dgm:cxn modelId="{375E3169-4E47-423B-B2A6-84EBC91C5070}" type="presParOf" srcId="{63D0C9DD-9EDA-4595-83B8-1A6BE7FC34D9}" destId="{5814C651-D665-4582-88A0-F38129D653FA}" srcOrd="0" destOrd="0" presId="urn:microsoft.com/office/officeart/2008/layout/HexagonCluster"/>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747E16-0B26-43E6-9331-C4FB5D264B9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CED37035-7598-4308-B25F-A4689CDF7817}">
      <dgm:prSet phldrT="[Text]" phldr="1"/>
      <dgm:spPr>
        <a:noFill/>
        <a:ln>
          <a:noFill/>
        </a:ln>
      </dgm:spPr>
      <dgm:t>
        <a:bodyPr/>
        <a:lstStyle/>
        <a:p>
          <a:endParaRPr lang="en-US"/>
        </a:p>
      </dgm:t>
    </dgm:pt>
    <dgm:pt modelId="{C848158E-EBBC-4178-A823-356537E63FD1}" type="parTrans" cxnId="{EE02F920-1DE8-4B2C-85DA-E822EA0F7845}">
      <dgm:prSet/>
      <dgm:spPr/>
      <dgm:t>
        <a:bodyPr/>
        <a:lstStyle/>
        <a:p>
          <a:endParaRPr lang="en-US"/>
        </a:p>
      </dgm:t>
    </dgm:pt>
    <dgm:pt modelId="{6B63740C-7E31-4B7F-A6E3-03FA475F4A76}" type="sibTrans" cxnId="{EE02F920-1DE8-4B2C-85DA-E822EA0F784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2A480B3-1291-4DAE-8F2D-582DDEB2D073}" type="pres">
      <dgm:prSet presAssocID="{71747E16-0B26-43E6-9331-C4FB5D264B92}" presName="Name0" presStyleCnt="0">
        <dgm:presLayoutVars>
          <dgm:chMax val="21"/>
          <dgm:chPref val="21"/>
        </dgm:presLayoutVars>
      </dgm:prSet>
      <dgm:spPr/>
    </dgm:pt>
    <dgm:pt modelId="{C4ADE704-6EE7-4D53-A4B3-C37C1EAEDF08}" type="pres">
      <dgm:prSet presAssocID="{CED37035-7598-4308-B25F-A4689CDF7817}" presName="text1" presStyleCnt="0"/>
      <dgm:spPr/>
    </dgm:pt>
    <dgm:pt modelId="{FB6883E0-B2A7-4F96-AC2D-41F0DB0D74D7}" type="pres">
      <dgm:prSet presAssocID="{CED37035-7598-4308-B25F-A4689CDF7817}" presName="textRepeatNode" presStyleLbl="alignNode1" presStyleIdx="0" presStyleCnt="1">
        <dgm:presLayoutVars>
          <dgm:chMax val="0"/>
          <dgm:chPref val="0"/>
          <dgm:bulletEnabled val="1"/>
        </dgm:presLayoutVars>
      </dgm:prSet>
      <dgm:spPr/>
      <dgm:t>
        <a:bodyPr/>
        <a:lstStyle/>
        <a:p>
          <a:endParaRPr lang="en-US"/>
        </a:p>
      </dgm:t>
    </dgm:pt>
    <dgm:pt modelId="{1E83ACC8-5A12-4920-9334-052B637CA5DB}" type="pres">
      <dgm:prSet presAssocID="{CED37035-7598-4308-B25F-A4689CDF7817}" presName="textaccent1" presStyleCnt="0"/>
      <dgm:spPr/>
    </dgm:pt>
    <dgm:pt modelId="{020DC09A-F0BB-4A89-AB2E-ACB87EB04B88}" type="pres">
      <dgm:prSet presAssocID="{CED37035-7598-4308-B25F-A4689CDF7817}" presName="accentRepeatNode" presStyleLbl="solidAlignAcc1" presStyleIdx="0" presStyleCnt="2" custLinFactY="-200000" custLinFactNeighborX="52096" custLinFactNeighborY="-297423"/>
      <dgm:spPr>
        <a:solidFill>
          <a:srgbClr val="25689D"/>
        </a:solidFill>
        <a:ln>
          <a:solidFill>
            <a:srgbClr val="FF0000"/>
          </a:solidFill>
        </a:ln>
      </dgm:spPr>
    </dgm:pt>
    <dgm:pt modelId="{6DF267EA-3AEE-4D15-83AD-60520C0CF4B0}" type="pres">
      <dgm:prSet presAssocID="{6B63740C-7E31-4B7F-A6E3-03FA475F4A76}" presName="image1" presStyleCnt="0"/>
      <dgm:spPr/>
    </dgm:pt>
    <dgm:pt modelId="{69F04220-0381-4009-BFCE-9F5597F7DE9D}" type="pres">
      <dgm:prSet presAssocID="{6B63740C-7E31-4B7F-A6E3-03FA475F4A76}" presName="imageRepeatNode" presStyleLbl="alignAcc1" presStyleIdx="0" presStyleCnt="1" custScaleX="109885" custScaleY="110481" custLinFactNeighborX="74912" custLinFactNeighborY="58448"/>
      <dgm:spPr/>
      <dgm:t>
        <a:bodyPr/>
        <a:lstStyle/>
        <a:p>
          <a:endParaRPr lang="en-US"/>
        </a:p>
      </dgm:t>
    </dgm:pt>
    <dgm:pt modelId="{BE877C72-EC08-4ECC-AA05-B7C23D39D537}" type="pres">
      <dgm:prSet presAssocID="{6B63740C-7E31-4B7F-A6E3-03FA475F4A76}" presName="imageaccent1" presStyleCnt="0"/>
      <dgm:spPr/>
    </dgm:pt>
    <dgm:pt modelId="{B49A7739-00C0-471A-9F53-4DB15C13FC00}" type="pres">
      <dgm:prSet presAssocID="{6B63740C-7E31-4B7F-A6E3-03FA475F4A76}" presName="accentRepeatNode" presStyleLbl="solidAlignAcc1" presStyleIdx="1" presStyleCnt="2"/>
      <dgm:spPr>
        <a:noFill/>
        <a:ln>
          <a:noFill/>
        </a:ln>
      </dgm:spPr>
    </dgm:pt>
  </dgm:ptLst>
  <dgm:cxnLst>
    <dgm:cxn modelId="{EE02F920-1DE8-4B2C-85DA-E822EA0F7845}" srcId="{71747E16-0B26-43E6-9331-C4FB5D264B92}" destId="{CED37035-7598-4308-B25F-A4689CDF7817}" srcOrd="0" destOrd="0" parTransId="{C848158E-EBBC-4178-A823-356537E63FD1}" sibTransId="{6B63740C-7E31-4B7F-A6E3-03FA475F4A76}"/>
    <dgm:cxn modelId="{25C95DF1-16D4-4CCE-8E08-59EC784E7063}" type="presOf" srcId="{71747E16-0B26-43E6-9331-C4FB5D264B92}" destId="{62A480B3-1291-4DAE-8F2D-582DDEB2D073}" srcOrd="0" destOrd="0" presId="urn:microsoft.com/office/officeart/2008/layout/HexagonCluster"/>
    <dgm:cxn modelId="{FD171AF3-6A40-470D-991C-DF97733B82A2}" type="presOf" srcId="{CED37035-7598-4308-B25F-A4689CDF7817}" destId="{FB6883E0-B2A7-4F96-AC2D-41F0DB0D74D7}" srcOrd="0" destOrd="0" presId="urn:microsoft.com/office/officeart/2008/layout/HexagonCluster"/>
    <dgm:cxn modelId="{60635D5F-096D-46CD-92CF-71C0F8788D59}" type="presOf" srcId="{6B63740C-7E31-4B7F-A6E3-03FA475F4A76}" destId="{69F04220-0381-4009-BFCE-9F5597F7DE9D}" srcOrd="0" destOrd="0" presId="urn:microsoft.com/office/officeart/2008/layout/HexagonCluster"/>
    <dgm:cxn modelId="{27C6AB5B-75A6-44D0-BADC-4D1CAEB0D295}" type="presParOf" srcId="{62A480B3-1291-4DAE-8F2D-582DDEB2D073}" destId="{C4ADE704-6EE7-4D53-A4B3-C37C1EAEDF08}" srcOrd="0" destOrd="0" presId="urn:microsoft.com/office/officeart/2008/layout/HexagonCluster"/>
    <dgm:cxn modelId="{61F98986-39C7-4065-9B3F-A03AFE88AFE6}" type="presParOf" srcId="{C4ADE704-6EE7-4D53-A4B3-C37C1EAEDF08}" destId="{FB6883E0-B2A7-4F96-AC2D-41F0DB0D74D7}" srcOrd="0" destOrd="0" presId="urn:microsoft.com/office/officeart/2008/layout/HexagonCluster"/>
    <dgm:cxn modelId="{E8904835-0E98-4174-AECC-6B18FAEDA7EF}" type="presParOf" srcId="{62A480B3-1291-4DAE-8F2D-582DDEB2D073}" destId="{1E83ACC8-5A12-4920-9334-052B637CA5DB}" srcOrd="1" destOrd="0" presId="urn:microsoft.com/office/officeart/2008/layout/HexagonCluster"/>
    <dgm:cxn modelId="{AB75E432-ABAA-4108-9FA4-25CED35B06CA}" type="presParOf" srcId="{1E83ACC8-5A12-4920-9334-052B637CA5DB}" destId="{020DC09A-F0BB-4A89-AB2E-ACB87EB04B88}" srcOrd="0" destOrd="0" presId="urn:microsoft.com/office/officeart/2008/layout/HexagonCluster"/>
    <dgm:cxn modelId="{419C7D51-5DE6-4CE1-964A-F525B9C3F9DB}" type="presParOf" srcId="{62A480B3-1291-4DAE-8F2D-582DDEB2D073}" destId="{6DF267EA-3AEE-4D15-83AD-60520C0CF4B0}" srcOrd="2" destOrd="0" presId="urn:microsoft.com/office/officeart/2008/layout/HexagonCluster"/>
    <dgm:cxn modelId="{35ACA2D3-CAA9-4255-ADF6-CAE4A5AB2BE5}" type="presParOf" srcId="{6DF267EA-3AEE-4D15-83AD-60520C0CF4B0}" destId="{69F04220-0381-4009-BFCE-9F5597F7DE9D}" srcOrd="0" destOrd="0" presId="urn:microsoft.com/office/officeart/2008/layout/HexagonCluster"/>
    <dgm:cxn modelId="{6F700316-4AE2-4265-BFCF-129DD2A965E2}" type="presParOf" srcId="{62A480B3-1291-4DAE-8F2D-582DDEB2D073}" destId="{BE877C72-EC08-4ECC-AA05-B7C23D39D537}" srcOrd="3" destOrd="0" presId="urn:microsoft.com/office/officeart/2008/layout/HexagonCluster"/>
    <dgm:cxn modelId="{015C1333-AC94-406E-8952-6DAA9688ED06}" type="presParOf" srcId="{BE877C72-EC08-4ECC-AA05-B7C23D39D537}" destId="{B49A7739-00C0-471A-9F53-4DB15C13FC00}" srcOrd="0" destOrd="0" presId="urn:microsoft.com/office/officeart/2008/layout/HexagonCluster"/>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45AF0EC-6615-4B1C-818F-1FD9D9CAF64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7726B64-EBEE-4ED0-9084-69D586BAAAB7}">
      <dgm:prSet phldrT="[Text]" phldr="1"/>
      <dgm:spPr>
        <a:noFill/>
        <a:ln>
          <a:noFill/>
        </a:ln>
      </dgm:spPr>
      <dgm:t>
        <a:bodyPr/>
        <a:lstStyle/>
        <a:p>
          <a:endParaRPr lang="en-US" dirty="0"/>
        </a:p>
      </dgm:t>
    </dgm:pt>
    <dgm:pt modelId="{3072A940-90B9-4892-9415-954DEE9E12B4}" type="parTrans" cxnId="{6545F071-81F4-408D-BF96-3E21B8AF5448}">
      <dgm:prSet/>
      <dgm:spPr/>
      <dgm:t>
        <a:bodyPr/>
        <a:lstStyle/>
        <a:p>
          <a:endParaRPr lang="en-US"/>
        </a:p>
      </dgm:t>
    </dgm:pt>
    <dgm:pt modelId="{E0B4D95D-3311-4AD9-832E-A5B26ECDA2C3}" type="sibTrans" cxnId="{6545F071-81F4-408D-BF96-3E21B8AF544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C3BD52E5-6CEB-486B-A589-874829595EAC}" type="pres">
      <dgm:prSet presAssocID="{A45AF0EC-6615-4B1C-818F-1FD9D9CAF64C}" presName="Name0" presStyleCnt="0">
        <dgm:presLayoutVars>
          <dgm:chMax val="21"/>
          <dgm:chPref val="21"/>
        </dgm:presLayoutVars>
      </dgm:prSet>
      <dgm:spPr/>
    </dgm:pt>
    <dgm:pt modelId="{59444CF5-58AC-43B8-8B04-F89AFBBCC245}" type="pres">
      <dgm:prSet presAssocID="{07726B64-EBEE-4ED0-9084-69D586BAAAB7}" presName="text1" presStyleCnt="0"/>
      <dgm:spPr/>
    </dgm:pt>
    <dgm:pt modelId="{048E9CC7-3834-46C1-B560-C5C64FF585FC}" type="pres">
      <dgm:prSet presAssocID="{07726B64-EBEE-4ED0-9084-69D586BAAAB7}" presName="textRepeatNode" presStyleLbl="alignNode1" presStyleIdx="0" presStyleCnt="1" custLinFactNeighborX="-82784" custLinFactNeighborY="-53631">
        <dgm:presLayoutVars>
          <dgm:chMax val="0"/>
          <dgm:chPref val="0"/>
          <dgm:bulletEnabled val="1"/>
        </dgm:presLayoutVars>
      </dgm:prSet>
      <dgm:spPr/>
      <dgm:t>
        <a:bodyPr/>
        <a:lstStyle/>
        <a:p>
          <a:endParaRPr lang="en-US"/>
        </a:p>
      </dgm:t>
    </dgm:pt>
    <dgm:pt modelId="{E0E2D122-D70C-41B4-9CA0-2CD05DD16C0A}" type="pres">
      <dgm:prSet presAssocID="{07726B64-EBEE-4ED0-9084-69D586BAAAB7}" presName="textaccent1" presStyleCnt="0"/>
      <dgm:spPr/>
    </dgm:pt>
    <dgm:pt modelId="{FEA1D401-CBA1-4708-8E02-2FE7E3C3EC83}" type="pres">
      <dgm:prSet presAssocID="{07726B64-EBEE-4ED0-9084-69D586BAAAB7}" presName="accentRepeatNode" presStyleLbl="solidAlignAcc1" presStyleIdx="0" presStyleCnt="2"/>
      <dgm:spPr>
        <a:noFill/>
        <a:ln>
          <a:noFill/>
        </a:ln>
      </dgm:spPr>
    </dgm:pt>
    <dgm:pt modelId="{B743030A-8A23-4EF9-AC7A-241789F0E64A}" type="pres">
      <dgm:prSet presAssocID="{E0B4D95D-3311-4AD9-832E-A5B26ECDA2C3}" presName="image1" presStyleCnt="0"/>
      <dgm:spPr/>
    </dgm:pt>
    <dgm:pt modelId="{C538D091-E30D-46B4-B9CA-A9C391FCF161}" type="pres">
      <dgm:prSet presAssocID="{E0B4D95D-3311-4AD9-832E-A5B26ECDA2C3}" presName="imageRepeatNode" presStyleLbl="alignAcc1" presStyleIdx="0" presStyleCnt="1"/>
      <dgm:spPr/>
      <dgm:t>
        <a:bodyPr/>
        <a:lstStyle/>
        <a:p>
          <a:endParaRPr lang="en-US"/>
        </a:p>
      </dgm:t>
    </dgm:pt>
    <dgm:pt modelId="{CE63D3F0-945B-49D6-9B4D-61EBDBAC0DE7}" type="pres">
      <dgm:prSet presAssocID="{E0B4D95D-3311-4AD9-832E-A5B26ECDA2C3}" presName="imageaccent1" presStyleCnt="0"/>
      <dgm:spPr/>
    </dgm:pt>
    <dgm:pt modelId="{E2AFE88E-2B82-490B-B977-1163CF939FA7}" type="pres">
      <dgm:prSet presAssocID="{E0B4D95D-3311-4AD9-832E-A5B26ECDA2C3}" presName="accentRepeatNode" presStyleLbl="solidAlignAcc1" presStyleIdx="1" presStyleCnt="2"/>
      <dgm:spPr>
        <a:noFill/>
        <a:ln>
          <a:noFill/>
        </a:ln>
      </dgm:spPr>
    </dgm:pt>
  </dgm:ptLst>
  <dgm:cxnLst>
    <dgm:cxn modelId="{A0F1E189-0CD0-4D69-A7B7-B997131CBF1C}" type="presOf" srcId="{A45AF0EC-6615-4B1C-818F-1FD9D9CAF64C}" destId="{C3BD52E5-6CEB-486B-A589-874829595EAC}" srcOrd="0" destOrd="0" presId="urn:microsoft.com/office/officeart/2008/layout/HexagonCluster"/>
    <dgm:cxn modelId="{9F0A3541-8A58-47AB-BD01-42CFA0B128A2}" type="presOf" srcId="{07726B64-EBEE-4ED0-9084-69D586BAAAB7}" destId="{048E9CC7-3834-46C1-B560-C5C64FF585FC}" srcOrd="0" destOrd="0" presId="urn:microsoft.com/office/officeart/2008/layout/HexagonCluster"/>
    <dgm:cxn modelId="{0C12751C-5082-4925-917C-4D05D2B33CEF}" type="presOf" srcId="{E0B4D95D-3311-4AD9-832E-A5B26ECDA2C3}" destId="{C538D091-E30D-46B4-B9CA-A9C391FCF161}" srcOrd="0" destOrd="0" presId="urn:microsoft.com/office/officeart/2008/layout/HexagonCluster"/>
    <dgm:cxn modelId="{6545F071-81F4-408D-BF96-3E21B8AF5448}" srcId="{A45AF0EC-6615-4B1C-818F-1FD9D9CAF64C}" destId="{07726B64-EBEE-4ED0-9084-69D586BAAAB7}" srcOrd="0" destOrd="0" parTransId="{3072A940-90B9-4892-9415-954DEE9E12B4}" sibTransId="{E0B4D95D-3311-4AD9-832E-A5B26ECDA2C3}"/>
    <dgm:cxn modelId="{11F17AD8-3ECE-4F8E-897A-F888C213E86E}" type="presParOf" srcId="{C3BD52E5-6CEB-486B-A589-874829595EAC}" destId="{59444CF5-58AC-43B8-8B04-F89AFBBCC245}" srcOrd="0" destOrd="0" presId="urn:microsoft.com/office/officeart/2008/layout/HexagonCluster"/>
    <dgm:cxn modelId="{123C0D0C-1ABC-4D49-A5BE-1760DC5ABB2D}" type="presParOf" srcId="{59444CF5-58AC-43B8-8B04-F89AFBBCC245}" destId="{048E9CC7-3834-46C1-B560-C5C64FF585FC}" srcOrd="0" destOrd="0" presId="urn:microsoft.com/office/officeart/2008/layout/HexagonCluster"/>
    <dgm:cxn modelId="{A78BD4DB-3711-461D-8A30-A6FDC7A15FB4}" type="presParOf" srcId="{C3BD52E5-6CEB-486B-A589-874829595EAC}" destId="{E0E2D122-D70C-41B4-9CA0-2CD05DD16C0A}" srcOrd="1" destOrd="0" presId="urn:microsoft.com/office/officeart/2008/layout/HexagonCluster"/>
    <dgm:cxn modelId="{052B8966-6E67-4CE4-8B62-E67E51C133AA}" type="presParOf" srcId="{E0E2D122-D70C-41B4-9CA0-2CD05DD16C0A}" destId="{FEA1D401-CBA1-4708-8E02-2FE7E3C3EC83}" srcOrd="0" destOrd="0" presId="urn:microsoft.com/office/officeart/2008/layout/HexagonCluster"/>
    <dgm:cxn modelId="{4E2119BC-6F59-4FB4-82D3-C9715DE85D3B}" type="presParOf" srcId="{C3BD52E5-6CEB-486B-A589-874829595EAC}" destId="{B743030A-8A23-4EF9-AC7A-241789F0E64A}" srcOrd="2" destOrd="0" presId="urn:microsoft.com/office/officeart/2008/layout/HexagonCluster"/>
    <dgm:cxn modelId="{8683080C-0C68-4ECF-B995-687CB3466AB3}" type="presParOf" srcId="{B743030A-8A23-4EF9-AC7A-241789F0E64A}" destId="{C538D091-E30D-46B4-B9CA-A9C391FCF161}" srcOrd="0" destOrd="0" presId="urn:microsoft.com/office/officeart/2008/layout/HexagonCluster"/>
    <dgm:cxn modelId="{35A6652C-1A3A-4F6A-99A9-F73A3A1105FC}" type="presParOf" srcId="{C3BD52E5-6CEB-486B-A589-874829595EAC}" destId="{CE63D3F0-945B-49D6-9B4D-61EBDBAC0DE7}" srcOrd="3" destOrd="0" presId="urn:microsoft.com/office/officeart/2008/layout/HexagonCluster"/>
    <dgm:cxn modelId="{383F6313-9AD4-4DE2-8B39-BBCEE2CEA6FD}" type="presParOf" srcId="{CE63D3F0-945B-49D6-9B4D-61EBDBAC0DE7}" destId="{E2AFE88E-2B82-490B-B977-1163CF939F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1D14915-0DF9-4B44-ACBF-7E6F6DC89E1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F78D85B-BDB6-4F5D-BC5F-D2D99D6752BE}">
      <dgm:prSet phldrT="[Text]" phldr="1"/>
      <dgm:spPr>
        <a:noFill/>
        <a:ln>
          <a:noFill/>
        </a:ln>
      </dgm:spPr>
      <dgm:t>
        <a:bodyPr/>
        <a:lstStyle/>
        <a:p>
          <a:endParaRPr lang="en-US" dirty="0"/>
        </a:p>
      </dgm:t>
    </dgm:pt>
    <dgm:pt modelId="{7CD9187C-F0C3-4341-89D1-B1A020B452B8}" type="parTrans" cxnId="{6E28798D-399F-48C2-879E-862067849F5B}">
      <dgm:prSet/>
      <dgm:spPr/>
      <dgm:t>
        <a:bodyPr/>
        <a:lstStyle/>
        <a:p>
          <a:endParaRPr lang="en-US"/>
        </a:p>
      </dgm:t>
    </dgm:pt>
    <dgm:pt modelId="{3E71674F-956E-4513-BA41-F9E8E8856B23}" type="sibTrans" cxnId="{6E28798D-399F-48C2-879E-862067849F5B}">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50" r="-12450"/>
          </a:stretch>
        </a:blipFill>
        <a:ln>
          <a:solidFill>
            <a:srgbClr val="EA3627"/>
          </a:solidFill>
        </a:ln>
      </dgm:spPr>
      <dgm:t>
        <a:bodyPr/>
        <a:lstStyle/>
        <a:p>
          <a:endParaRPr lang="en-US"/>
        </a:p>
      </dgm:t>
    </dgm:pt>
    <dgm:pt modelId="{8EE16495-089B-4FC3-9159-A6D617241150}" type="pres">
      <dgm:prSet presAssocID="{C1D14915-0DF9-4B44-ACBF-7E6F6DC89E14}" presName="Name0" presStyleCnt="0">
        <dgm:presLayoutVars>
          <dgm:chMax val="21"/>
          <dgm:chPref val="21"/>
        </dgm:presLayoutVars>
      </dgm:prSet>
      <dgm:spPr/>
    </dgm:pt>
    <dgm:pt modelId="{4EBD2ACD-5667-46E0-9495-47B6B869CE05}" type="pres">
      <dgm:prSet presAssocID="{FF78D85B-BDB6-4F5D-BC5F-D2D99D6752BE}" presName="text1" presStyleCnt="0"/>
      <dgm:spPr/>
    </dgm:pt>
    <dgm:pt modelId="{64DBC4FB-8991-4366-B115-FB9EE1842EA1}" type="pres">
      <dgm:prSet presAssocID="{FF78D85B-BDB6-4F5D-BC5F-D2D99D6752BE}" presName="textRepeatNode" presStyleLbl="alignNode1" presStyleIdx="0" presStyleCnt="1" custLinFactNeighborX="-80755" custLinFactNeighborY="-53906">
        <dgm:presLayoutVars>
          <dgm:chMax val="0"/>
          <dgm:chPref val="0"/>
          <dgm:bulletEnabled val="1"/>
        </dgm:presLayoutVars>
      </dgm:prSet>
      <dgm:spPr/>
      <dgm:t>
        <a:bodyPr/>
        <a:lstStyle/>
        <a:p>
          <a:endParaRPr lang="en-US"/>
        </a:p>
      </dgm:t>
    </dgm:pt>
    <dgm:pt modelId="{8513CB66-07AF-4D8E-AF32-FD997DE739CD}" type="pres">
      <dgm:prSet presAssocID="{FF78D85B-BDB6-4F5D-BC5F-D2D99D6752BE}" presName="textaccent1" presStyleCnt="0"/>
      <dgm:spPr/>
    </dgm:pt>
    <dgm:pt modelId="{3CEE131F-3959-4E4B-88FB-DB01445E470F}" type="pres">
      <dgm:prSet presAssocID="{FF78D85B-BDB6-4F5D-BC5F-D2D99D6752BE}" presName="accentRepeatNode" presStyleLbl="solidAlignAcc1" presStyleIdx="0" presStyleCnt="2" custLinFactX="-300000" custLinFactY="-200000" custLinFactNeighborX="-391918" custLinFactNeighborY="-260842"/>
      <dgm:spPr>
        <a:noFill/>
        <a:ln>
          <a:noFill/>
        </a:ln>
      </dgm:spPr>
    </dgm:pt>
    <dgm:pt modelId="{3BCD73E1-2819-4D2B-9AE3-9D15FA7990AE}" type="pres">
      <dgm:prSet presAssocID="{3E71674F-956E-4513-BA41-F9E8E8856B23}" presName="image1" presStyleCnt="0"/>
      <dgm:spPr/>
    </dgm:pt>
    <dgm:pt modelId="{1DEF98E5-6F2C-44FD-9D31-C6B38C10BDCD}" type="pres">
      <dgm:prSet presAssocID="{3E71674F-956E-4513-BA41-F9E8E8856B23}" presName="imageRepeatNode" presStyleLbl="alignAcc1" presStyleIdx="0" presStyleCnt="1"/>
      <dgm:spPr/>
      <dgm:t>
        <a:bodyPr/>
        <a:lstStyle/>
        <a:p>
          <a:endParaRPr lang="en-US"/>
        </a:p>
      </dgm:t>
    </dgm:pt>
    <dgm:pt modelId="{5BE01585-4E14-41F0-9895-3078535AB295}" type="pres">
      <dgm:prSet presAssocID="{3E71674F-956E-4513-BA41-F9E8E8856B23}" presName="imageaccent1" presStyleCnt="0"/>
      <dgm:spPr/>
    </dgm:pt>
    <dgm:pt modelId="{8B2463F6-9B68-4D24-B489-A176440B979D}" type="pres">
      <dgm:prSet presAssocID="{3E71674F-956E-4513-BA41-F9E8E8856B23}" presName="accentRepeatNode" presStyleLbl="solidAlignAcc1" presStyleIdx="1" presStyleCnt="2" custLinFactX="-300000" custLinFactY="-200000" custLinFactNeighborX="-391918" custLinFactNeighborY="-260842"/>
      <dgm:spPr>
        <a:noFill/>
        <a:ln>
          <a:noFill/>
        </a:ln>
      </dgm:spPr>
    </dgm:pt>
  </dgm:ptLst>
  <dgm:cxnLst>
    <dgm:cxn modelId="{817012C7-DBD4-405D-ACD4-8B693219A3B0}" type="presOf" srcId="{C1D14915-0DF9-4B44-ACBF-7E6F6DC89E14}" destId="{8EE16495-089B-4FC3-9159-A6D617241150}" srcOrd="0" destOrd="0" presId="urn:microsoft.com/office/officeart/2008/layout/HexagonCluster"/>
    <dgm:cxn modelId="{6E28798D-399F-48C2-879E-862067849F5B}" srcId="{C1D14915-0DF9-4B44-ACBF-7E6F6DC89E14}" destId="{FF78D85B-BDB6-4F5D-BC5F-D2D99D6752BE}" srcOrd="0" destOrd="0" parTransId="{7CD9187C-F0C3-4341-89D1-B1A020B452B8}" sibTransId="{3E71674F-956E-4513-BA41-F9E8E8856B23}"/>
    <dgm:cxn modelId="{A59789D4-35D0-4444-9586-0F451F8EE7A8}" type="presOf" srcId="{FF78D85B-BDB6-4F5D-BC5F-D2D99D6752BE}" destId="{64DBC4FB-8991-4366-B115-FB9EE1842EA1}" srcOrd="0" destOrd="0" presId="urn:microsoft.com/office/officeart/2008/layout/HexagonCluster"/>
    <dgm:cxn modelId="{5DC3F9F6-0A8C-49DE-982C-383F58B60B5C}" type="presOf" srcId="{3E71674F-956E-4513-BA41-F9E8E8856B23}" destId="{1DEF98E5-6F2C-44FD-9D31-C6B38C10BDCD}" srcOrd="0" destOrd="0" presId="urn:microsoft.com/office/officeart/2008/layout/HexagonCluster"/>
    <dgm:cxn modelId="{230D97BB-E498-4E1C-A503-35886CD50835}" type="presParOf" srcId="{8EE16495-089B-4FC3-9159-A6D617241150}" destId="{4EBD2ACD-5667-46E0-9495-47B6B869CE05}" srcOrd="0" destOrd="0" presId="urn:microsoft.com/office/officeart/2008/layout/HexagonCluster"/>
    <dgm:cxn modelId="{64B775F1-A15F-4462-829B-2D1F6071938E}" type="presParOf" srcId="{4EBD2ACD-5667-46E0-9495-47B6B869CE05}" destId="{64DBC4FB-8991-4366-B115-FB9EE1842EA1}" srcOrd="0" destOrd="0" presId="urn:microsoft.com/office/officeart/2008/layout/HexagonCluster"/>
    <dgm:cxn modelId="{DF48FC4D-20AE-436B-A007-61C91229968D}" type="presParOf" srcId="{8EE16495-089B-4FC3-9159-A6D617241150}" destId="{8513CB66-07AF-4D8E-AF32-FD997DE739CD}" srcOrd="1" destOrd="0" presId="urn:microsoft.com/office/officeart/2008/layout/HexagonCluster"/>
    <dgm:cxn modelId="{10A70E73-AB2F-4CEE-98F4-693B345234AB}" type="presParOf" srcId="{8513CB66-07AF-4D8E-AF32-FD997DE739CD}" destId="{3CEE131F-3959-4E4B-88FB-DB01445E470F}" srcOrd="0" destOrd="0" presId="urn:microsoft.com/office/officeart/2008/layout/HexagonCluster"/>
    <dgm:cxn modelId="{979E1068-F051-4D08-BCB5-5FE4A82216B1}" type="presParOf" srcId="{8EE16495-089B-4FC3-9159-A6D617241150}" destId="{3BCD73E1-2819-4D2B-9AE3-9D15FA7990AE}" srcOrd="2" destOrd="0" presId="urn:microsoft.com/office/officeart/2008/layout/HexagonCluster"/>
    <dgm:cxn modelId="{AD87DB11-7F63-4A3E-BC25-32E48733A558}" type="presParOf" srcId="{3BCD73E1-2819-4D2B-9AE3-9D15FA7990AE}" destId="{1DEF98E5-6F2C-44FD-9D31-C6B38C10BDCD}" srcOrd="0" destOrd="0" presId="urn:microsoft.com/office/officeart/2008/layout/HexagonCluster"/>
    <dgm:cxn modelId="{67F74FD2-7512-49C3-8027-D2C0E71460DD}" type="presParOf" srcId="{8EE16495-089B-4FC3-9159-A6D617241150}" destId="{5BE01585-4E14-41F0-9895-3078535AB295}" srcOrd="3" destOrd="0" presId="urn:microsoft.com/office/officeart/2008/layout/HexagonCluster"/>
    <dgm:cxn modelId="{9F8BB2B3-7ABD-4749-972D-0D737D9427EC}" type="presParOf" srcId="{5BE01585-4E14-41F0-9895-3078535AB295}" destId="{8B2463F6-9B68-4D24-B489-A176440B979D}" srcOrd="0" destOrd="0" presId="urn:microsoft.com/office/officeart/2008/layout/Hexagon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2D97810C-F570-472E-8260-0765D7B79C70}"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790BC97-7DFC-489B-A739-4C7572B113DE}">
      <dgm:prSet phldrT="[Text]" phldr="1"/>
      <dgm:spPr>
        <a:noFill/>
        <a:ln>
          <a:noFill/>
        </a:ln>
      </dgm:spPr>
      <dgm:t>
        <a:bodyPr/>
        <a:lstStyle/>
        <a:p>
          <a:endParaRPr lang="en-US" dirty="0"/>
        </a:p>
      </dgm:t>
    </dgm:pt>
    <dgm:pt modelId="{AB0891D1-267F-4E5B-8C81-E153EB637089}" type="parTrans" cxnId="{8D421FBE-F834-4F28-9022-7449BD1E9D23}">
      <dgm:prSet/>
      <dgm:spPr/>
      <dgm:t>
        <a:bodyPr/>
        <a:lstStyle/>
        <a:p>
          <a:endParaRPr lang="en-US"/>
        </a:p>
      </dgm:t>
    </dgm:pt>
    <dgm:pt modelId="{82651B0B-00AB-4B5C-B032-B545D34A3B1F}" type="sibTrans" cxnId="{8D421FBE-F834-4F28-9022-7449BD1E9D2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FBE3755B-48A8-4A0F-B4B3-9B626A7AD705}" type="pres">
      <dgm:prSet presAssocID="{2D97810C-F570-472E-8260-0765D7B79C70}" presName="Name0" presStyleCnt="0">
        <dgm:presLayoutVars>
          <dgm:chMax val="21"/>
          <dgm:chPref val="21"/>
        </dgm:presLayoutVars>
      </dgm:prSet>
      <dgm:spPr/>
    </dgm:pt>
    <dgm:pt modelId="{7322A474-AFA2-4253-B3EE-EA8CFC74F507}" type="pres">
      <dgm:prSet presAssocID="{F790BC97-7DFC-489B-A739-4C7572B113DE}" presName="text1" presStyleCnt="0"/>
      <dgm:spPr/>
    </dgm:pt>
    <dgm:pt modelId="{55317B1C-2852-41F9-956A-198503C503B1}" type="pres">
      <dgm:prSet presAssocID="{F790BC97-7DFC-489B-A739-4C7572B113DE}" presName="textRepeatNode" presStyleLbl="alignNode1" presStyleIdx="0" presStyleCnt="1" custLinFactNeighborX="-82146" custLinFactNeighborY="-52905">
        <dgm:presLayoutVars>
          <dgm:chMax val="0"/>
          <dgm:chPref val="0"/>
          <dgm:bulletEnabled val="1"/>
        </dgm:presLayoutVars>
      </dgm:prSet>
      <dgm:spPr/>
      <dgm:t>
        <a:bodyPr/>
        <a:lstStyle/>
        <a:p>
          <a:endParaRPr lang="en-US"/>
        </a:p>
      </dgm:t>
    </dgm:pt>
    <dgm:pt modelId="{A4C0378E-D367-4A0B-9744-45F95B1C943E}" type="pres">
      <dgm:prSet presAssocID="{F790BC97-7DFC-489B-A739-4C7572B113DE}" presName="textaccent1" presStyleCnt="0"/>
      <dgm:spPr/>
    </dgm:pt>
    <dgm:pt modelId="{EEFADEAE-6BFD-43E6-8EB7-343421526266}" type="pres">
      <dgm:prSet presAssocID="{F790BC97-7DFC-489B-A739-4C7572B113DE}" presName="accentRepeatNode" presStyleLbl="solidAlignAcc1" presStyleIdx="0" presStyleCnt="2"/>
      <dgm:spPr>
        <a:noFill/>
        <a:ln>
          <a:noFill/>
        </a:ln>
      </dgm:spPr>
    </dgm:pt>
    <dgm:pt modelId="{C209D08E-0020-415B-98B8-E174D951BE33}" type="pres">
      <dgm:prSet presAssocID="{82651B0B-00AB-4B5C-B032-B545D34A3B1F}" presName="image1" presStyleCnt="0"/>
      <dgm:spPr/>
    </dgm:pt>
    <dgm:pt modelId="{F80767DB-8DDC-4E67-B1B1-BE8A5ED32848}" type="pres">
      <dgm:prSet presAssocID="{82651B0B-00AB-4B5C-B032-B545D34A3B1F}" presName="imageRepeatNode" presStyleLbl="alignAcc1" presStyleIdx="0" presStyleCnt="1"/>
      <dgm:spPr/>
      <dgm:t>
        <a:bodyPr/>
        <a:lstStyle/>
        <a:p>
          <a:endParaRPr lang="en-US"/>
        </a:p>
      </dgm:t>
    </dgm:pt>
    <dgm:pt modelId="{AD970E03-E78C-4E74-8CC3-20FAAD59DE81}" type="pres">
      <dgm:prSet presAssocID="{82651B0B-00AB-4B5C-B032-B545D34A3B1F}" presName="imageaccent1" presStyleCnt="0"/>
      <dgm:spPr/>
    </dgm:pt>
    <dgm:pt modelId="{34B5A9FD-F6C3-4C39-93E6-6C39A0EC4580}" type="pres">
      <dgm:prSet presAssocID="{82651B0B-00AB-4B5C-B032-B545D34A3B1F}" presName="accentRepeatNode" presStyleLbl="solidAlignAcc1" presStyleIdx="1" presStyleCnt="2"/>
      <dgm:spPr>
        <a:noFill/>
        <a:ln>
          <a:noFill/>
        </a:ln>
      </dgm:spPr>
    </dgm:pt>
  </dgm:ptLst>
  <dgm:cxnLst>
    <dgm:cxn modelId="{66691417-1822-4D4C-BD6C-CF96503A207F}" type="presOf" srcId="{F790BC97-7DFC-489B-A739-4C7572B113DE}" destId="{55317B1C-2852-41F9-956A-198503C503B1}" srcOrd="0" destOrd="0" presId="urn:microsoft.com/office/officeart/2008/layout/HexagonCluster"/>
    <dgm:cxn modelId="{8D421FBE-F834-4F28-9022-7449BD1E9D23}" srcId="{2D97810C-F570-472E-8260-0765D7B79C70}" destId="{F790BC97-7DFC-489B-A739-4C7572B113DE}" srcOrd="0" destOrd="0" parTransId="{AB0891D1-267F-4E5B-8C81-E153EB637089}" sibTransId="{82651B0B-00AB-4B5C-B032-B545D34A3B1F}"/>
    <dgm:cxn modelId="{2C44D028-6157-423A-8588-244048B49957}" type="presOf" srcId="{2D97810C-F570-472E-8260-0765D7B79C70}" destId="{FBE3755B-48A8-4A0F-B4B3-9B626A7AD705}" srcOrd="0" destOrd="0" presId="urn:microsoft.com/office/officeart/2008/layout/HexagonCluster"/>
    <dgm:cxn modelId="{1DE3C516-BE22-46AB-B352-48320F3A427B}" type="presOf" srcId="{82651B0B-00AB-4B5C-B032-B545D34A3B1F}" destId="{F80767DB-8DDC-4E67-B1B1-BE8A5ED32848}" srcOrd="0" destOrd="0" presId="urn:microsoft.com/office/officeart/2008/layout/HexagonCluster"/>
    <dgm:cxn modelId="{CEF659E9-645C-46DC-8C87-114D447AA0B8}" type="presParOf" srcId="{FBE3755B-48A8-4A0F-B4B3-9B626A7AD705}" destId="{7322A474-AFA2-4253-B3EE-EA8CFC74F507}" srcOrd="0" destOrd="0" presId="urn:microsoft.com/office/officeart/2008/layout/HexagonCluster"/>
    <dgm:cxn modelId="{BE2AB33C-4BE9-45C5-8EA7-AC92851B2ADD}" type="presParOf" srcId="{7322A474-AFA2-4253-B3EE-EA8CFC74F507}" destId="{55317B1C-2852-41F9-956A-198503C503B1}" srcOrd="0" destOrd="0" presId="urn:microsoft.com/office/officeart/2008/layout/HexagonCluster"/>
    <dgm:cxn modelId="{F2B1C7E8-AEA8-4F5E-A8AC-7FC681666807}" type="presParOf" srcId="{FBE3755B-48A8-4A0F-B4B3-9B626A7AD705}" destId="{A4C0378E-D367-4A0B-9744-45F95B1C943E}" srcOrd="1" destOrd="0" presId="urn:microsoft.com/office/officeart/2008/layout/HexagonCluster"/>
    <dgm:cxn modelId="{1BECC6FD-953E-4A59-BDBD-09B78332FA0D}" type="presParOf" srcId="{A4C0378E-D367-4A0B-9744-45F95B1C943E}" destId="{EEFADEAE-6BFD-43E6-8EB7-343421526266}" srcOrd="0" destOrd="0" presId="urn:microsoft.com/office/officeart/2008/layout/HexagonCluster"/>
    <dgm:cxn modelId="{3F076F69-43FB-40E7-A35E-E092C8A86089}" type="presParOf" srcId="{FBE3755B-48A8-4A0F-B4B3-9B626A7AD705}" destId="{C209D08E-0020-415B-98B8-E174D951BE33}" srcOrd="2" destOrd="0" presId="urn:microsoft.com/office/officeart/2008/layout/HexagonCluster"/>
    <dgm:cxn modelId="{371799CC-DC23-47BA-8F80-6B24F31DFF05}" type="presParOf" srcId="{C209D08E-0020-415B-98B8-E174D951BE33}" destId="{F80767DB-8DDC-4E67-B1B1-BE8A5ED32848}" srcOrd="0" destOrd="0" presId="urn:microsoft.com/office/officeart/2008/layout/HexagonCluster"/>
    <dgm:cxn modelId="{614CF197-8995-432D-849F-ADD0394D61D7}" type="presParOf" srcId="{FBE3755B-48A8-4A0F-B4B3-9B626A7AD705}" destId="{AD970E03-E78C-4E74-8CC3-20FAAD59DE81}" srcOrd="3" destOrd="0" presId="urn:microsoft.com/office/officeart/2008/layout/HexagonCluster"/>
    <dgm:cxn modelId="{51D6125D-5A22-4566-A54F-840A824F0302}" type="presParOf" srcId="{AD970E03-E78C-4E74-8CC3-20FAAD59DE81}" destId="{34B5A9FD-F6C3-4C39-93E6-6C39A0EC4580}" srcOrd="0" destOrd="0" presId="urn:microsoft.com/office/officeart/2008/layout/HexagonCluster"/>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F81C1738-CFF5-4462-B0AF-59C03292385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99A6F71-B013-4877-9A61-2B7831F99CEE}">
      <dgm:prSet phldrT="[Text]" phldr="1"/>
      <dgm:spPr>
        <a:noFill/>
        <a:ln>
          <a:noFill/>
        </a:ln>
      </dgm:spPr>
      <dgm:t>
        <a:bodyPr/>
        <a:lstStyle/>
        <a:p>
          <a:endParaRPr lang="en-US"/>
        </a:p>
      </dgm:t>
    </dgm:pt>
    <dgm:pt modelId="{5BEA0733-822A-4FC6-93AA-1ADBF1565F65}" type="parTrans" cxnId="{35853BD6-1FE2-4016-B9B2-3C2D23604DF3}">
      <dgm:prSet/>
      <dgm:spPr/>
      <dgm:t>
        <a:bodyPr/>
        <a:lstStyle/>
        <a:p>
          <a:endParaRPr lang="en-US"/>
        </a:p>
      </dgm:t>
    </dgm:pt>
    <dgm:pt modelId="{16044CDD-B449-4113-BEA3-8068A42A34ED}" type="sibTrans" cxnId="{35853BD6-1FE2-4016-B9B2-3C2D23604DF3}">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854" r="5854"/>
          </a:stretch>
        </a:blipFill>
        <a:ln>
          <a:solidFill>
            <a:srgbClr val="EA3627"/>
          </a:solidFill>
        </a:ln>
      </dgm:spPr>
      <dgm:t>
        <a:bodyPr/>
        <a:lstStyle/>
        <a:p>
          <a:endParaRPr lang="en-US"/>
        </a:p>
      </dgm:t>
    </dgm:pt>
    <dgm:pt modelId="{2052275A-6BB7-4C39-8DC8-B6F3D577DCFF}" type="pres">
      <dgm:prSet presAssocID="{F81C1738-CFF5-4462-B0AF-59C032923854}" presName="Name0" presStyleCnt="0">
        <dgm:presLayoutVars>
          <dgm:chMax val="21"/>
          <dgm:chPref val="21"/>
        </dgm:presLayoutVars>
      </dgm:prSet>
      <dgm:spPr/>
    </dgm:pt>
    <dgm:pt modelId="{B388471F-6232-41C4-AFFC-3171F527464E}" type="pres">
      <dgm:prSet presAssocID="{599A6F71-B013-4877-9A61-2B7831F99CEE}" presName="text1" presStyleCnt="0"/>
      <dgm:spPr/>
    </dgm:pt>
    <dgm:pt modelId="{9E95890F-B2C4-4100-832A-222A015C0916}" type="pres">
      <dgm:prSet presAssocID="{599A6F71-B013-4877-9A61-2B7831F99CEE}" presName="textRepeatNode" presStyleLbl="alignNode1" presStyleIdx="0" presStyleCnt="1" custLinFactNeighborX="-86242" custLinFactNeighborY="-53631">
        <dgm:presLayoutVars>
          <dgm:chMax val="0"/>
          <dgm:chPref val="0"/>
          <dgm:bulletEnabled val="1"/>
        </dgm:presLayoutVars>
      </dgm:prSet>
      <dgm:spPr/>
      <dgm:t>
        <a:bodyPr/>
        <a:lstStyle/>
        <a:p>
          <a:endParaRPr lang="en-US"/>
        </a:p>
      </dgm:t>
    </dgm:pt>
    <dgm:pt modelId="{E4C0F2A2-F13F-462A-959F-8B24A9E57D6D}" type="pres">
      <dgm:prSet presAssocID="{599A6F71-B013-4877-9A61-2B7831F99CEE}" presName="textaccent1" presStyleCnt="0"/>
      <dgm:spPr/>
    </dgm:pt>
    <dgm:pt modelId="{3917A91F-0CD4-4F2C-940B-9857BD0BB72B}" type="pres">
      <dgm:prSet presAssocID="{599A6F71-B013-4877-9A61-2B7831F99CEE}" presName="accentRepeatNode" presStyleLbl="solidAlignAcc1" presStyleIdx="0" presStyleCnt="2" custLinFactX="-338931" custLinFactY="-200000" custLinFactNeighborX="-400000" custLinFactNeighborY="-258496"/>
      <dgm:spPr>
        <a:noFill/>
        <a:ln>
          <a:noFill/>
        </a:ln>
      </dgm:spPr>
    </dgm:pt>
    <dgm:pt modelId="{54F58F79-D6EA-4571-A70E-2F815E008350}" type="pres">
      <dgm:prSet presAssocID="{16044CDD-B449-4113-BEA3-8068A42A34ED}" presName="image1" presStyleCnt="0"/>
      <dgm:spPr/>
    </dgm:pt>
    <dgm:pt modelId="{B7EB6871-B389-4474-90B8-153B763A9092}" type="pres">
      <dgm:prSet presAssocID="{16044CDD-B449-4113-BEA3-8068A42A34ED}" presName="imageRepeatNode" presStyleLbl="alignAcc1" presStyleIdx="0" presStyleCnt="1"/>
      <dgm:spPr/>
      <dgm:t>
        <a:bodyPr/>
        <a:lstStyle/>
        <a:p>
          <a:endParaRPr lang="en-US"/>
        </a:p>
      </dgm:t>
    </dgm:pt>
    <dgm:pt modelId="{6521BDC8-0114-42D7-BAB6-84BBFE88CA6C}" type="pres">
      <dgm:prSet presAssocID="{16044CDD-B449-4113-BEA3-8068A42A34ED}" presName="imageaccent1" presStyleCnt="0"/>
      <dgm:spPr/>
    </dgm:pt>
    <dgm:pt modelId="{6E787529-FAEF-4F6B-8361-E10ED4F8CB9F}" type="pres">
      <dgm:prSet presAssocID="{16044CDD-B449-4113-BEA3-8068A42A34ED}" presName="accentRepeatNode" presStyleLbl="solidAlignAcc1" presStyleIdx="1" presStyleCnt="2" custLinFactX="-338931" custLinFactY="-200000" custLinFactNeighborX="-400000" custLinFactNeighborY="-258496"/>
      <dgm:spPr>
        <a:noFill/>
        <a:ln>
          <a:noFill/>
        </a:ln>
      </dgm:spPr>
    </dgm:pt>
  </dgm:ptLst>
  <dgm:cxnLst>
    <dgm:cxn modelId="{DFB1D468-85BA-42A2-8B3B-76E48EDB5D87}" type="presOf" srcId="{F81C1738-CFF5-4462-B0AF-59C032923854}" destId="{2052275A-6BB7-4C39-8DC8-B6F3D577DCFF}" srcOrd="0" destOrd="0" presId="urn:microsoft.com/office/officeart/2008/layout/HexagonCluster"/>
    <dgm:cxn modelId="{35853BD6-1FE2-4016-B9B2-3C2D23604DF3}" srcId="{F81C1738-CFF5-4462-B0AF-59C032923854}" destId="{599A6F71-B013-4877-9A61-2B7831F99CEE}" srcOrd="0" destOrd="0" parTransId="{5BEA0733-822A-4FC6-93AA-1ADBF1565F65}" sibTransId="{16044CDD-B449-4113-BEA3-8068A42A34ED}"/>
    <dgm:cxn modelId="{398B8980-1849-4035-91F6-E84498243378}" type="presOf" srcId="{599A6F71-B013-4877-9A61-2B7831F99CEE}" destId="{9E95890F-B2C4-4100-832A-222A015C0916}" srcOrd="0" destOrd="0" presId="urn:microsoft.com/office/officeart/2008/layout/HexagonCluster"/>
    <dgm:cxn modelId="{D61F2F6D-7AD9-4B4F-84DC-425443FB84B2}" type="presOf" srcId="{16044CDD-B449-4113-BEA3-8068A42A34ED}" destId="{B7EB6871-B389-4474-90B8-153B763A9092}" srcOrd="0" destOrd="0" presId="urn:microsoft.com/office/officeart/2008/layout/HexagonCluster"/>
    <dgm:cxn modelId="{41692661-E573-480C-A61F-CC95B58ED51A}" type="presParOf" srcId="{2052275A-6BB7-4C39-8DC8-B6F3D577DCFF}" destId="{B388471F-6232-41C4-AFFC-3171F527464E}" srcOrd="0" destOrd="0" presId="urn:microsoft.com/office/officeart/2008/layout/HexagonCluster"/>
    <dgm:cxn modelId="{83B11221-7BC4-464D-9346-8743CF35B0EC}" type="presParOf" srcId="{B388471F-6232-41C4-AFFC-3171F527464E}" destId="{9E95890F-B2C4-4100-832A-222A015C0916}" srcOrd="0" destOrd="0" presId="urn:microsoft.com/office/officeart/2008/layout/HexagonCluster"/>
    <dgm:cxn modelId="{83FFF8CD-77CE-4F79-9ADC-F28C527412BC}" type="presParOf" srcId="{2052275A-6BB7-4C39-8DC8-B6F3D577DCFF}" destId="{E4C0F2A2-F13F-462A-959F-8B24A9E57D6D}" srcOrd="1" destOrd="0" presId="urn:microsoft.com/office/officeart/2008/layout/HexagonCluster"/>
    <dgm:cxn modelId="{51F9FEAA-D789-4AC8-9725-C743FEFCC995}" type="presParOf" srcId="{E4C0F2A2-F13F-462A-959F-8B24A9E57D6D}" destId="{3917A91F-0CD4-4F2C-940B-9857BD0BB72B}" srcOrd="0" destOrd="0" presId="urn:microsoft.com/office/officeart/2008/layout/HexagonCluster"/>
    <dgm:cxn modelId="{0932DDBC-30C7-43D0-A60F-24B46B64A31A}" type="presParOf" srcId="{2052275A-6BB7-4C39-8DC8-B6F3D577DCFF}" destId="{54F58F79-D6EA-4571-A70E-2F815E008350}" srcOrd="2" destOrd="0" presId="urn:microsoft.com/office/officeart/2008/layout/HexagonCluster"/>
    <dgm:cxn modelId="{2BFA5BE7-4AB1-4B49-9D9E-FB3FCFDF5EFD}" type="presParOf" srcId="{54F58F79-D6EA-4571-A70E-2F815E008350}" destId="{B7EB6871-B389-4474-90B8-153B763A9092}" srcOrd="0" destOrd="0" presId="urn:microsoft.com/office/officeart/2008/layout/HexagonCluster"/>
    <dgm:cxn modelId="{C5BD3297-6269-4147-B323-3B460E20D995}" type="presParOf" srcId="{2052275A-6BB7-4C39-8DC8-B6F3D577DCFF}" destId="{6521BDC8-0114-42D7-BAB6-84BBFE88CA6C}" srcOrd="3" destOrd="0" presId="urn:microsoft.com/office/officeart/2008/layout/HexagonCluster"/>
    <dgm:cxn modelId="{562941FF-559A-4D7A-9D7B-017258E3C440}" type="presParOf" srcId="{6521BDC8-0114-42D7-BAB6-84BBFE88CA6C}" destId="{6E787529-FAEF-4F6B-8361-E10ED4F8CB9F}"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2E0012-F988-4B3B-9CB0-3CB13F395ED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2560AE9-6050-4BF2-831A-21D10563DB83}">
      <dgm:prSet phldrT="[Text]" phldr="1"/>
      <dgm:spPr>
        <a:noFill/>
        <a:ln>
          <a:noFill/>
        </a:ln>
      </dgm:spPr>
      <dgm:t>
        <a:bodyPr/>
        <a:lstStyle/>
        <a:p>
          <a:endParaRPr lang="en-US"/>
        </a:p>
      </dgm:t>
    </dgm:pt>
    <dgm:pt modelId="{3DB9C9FD-099D-4CC5-B2E6-E313C6934746}" type="parTrans" cxnId="{22D2FCCA-61DA-4E1E-AB48-B6DACBC4C8B5}">
      <dgm:prSet/>
      <dgm:spPr/>
      <dgm:t>
        <a:bodyPr/>
        <a:lstStyle/>
        <a:p>
          <a:endParaRPr lang="en-US"/>
        </a:p>
      </dgm:t>
    </dgm:pt>
    <dgm:pt modelId="{8B9FE6EE-5FC5-467A-BA79-72814D9B84FA}" type="sibTrans" cxnId="{22D2FCCA-61DA-4E1E-AB48-B6DACBC4C8B5}">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719" r="3719"/>
          </a:stretch>
        </a:blipFill>
        <a:ln>
          <a:solidFill>
            <a:srgbClr val="EA3627"/>
          </a:solidFill>
        </a:ln>
      </dgm:spPr>
      <dgm:t>
        <a:bodyPr/>
        <a:lstStyle/>
        <a:p>
          <a:endParaRPr lang="en-US"/>
        </a:p>
      </dgm:t>
    </dgm:pt>
    <dgm:pt modelId="{D0FF868C-51C2-4760-9703-824967B46304}" type="pres">
      <dgm:prSet presAssocID="{702E0012-F988-4B3B-9CB0-3CB13F395EDD}" presName="Name0" presStyleCnt="0">
        <dgm:presLayoutVars>
          <dgm:chMax val="21"/>
          <dgm:chPref val="21"/>
        </dgm:presLayoutVars>
      </dgm:prSet>
      <dgm:spPr/>
    </dgm:pt>
    <dgm:pt modelId="{FD254C53-80A9-43E2-8942-0C8683401112}" type="pres">
      <dgm:prSet presAssocID="{22560AE9-6050-4BF2-831A-21D10563DB83}" presName="text1" presStyleCnt="0"/>
      <dgm:spPr/>
    </dgm:pt>
    <dgm:pt modelId="{7BC758F6-29C9-435B-9569-3BF2AC9634F1}" type="pres">
      <dgm:prSet presAssocID="{22560AE9-6050-4BF2-831A-21D10563DB83}" presName="textRepeatNode" presStyleLbl="alignNode1" presStyleIdx="0" presStyleCnt="1" custLinFactNeighborX="-80350" custLinFactNeighborY="-52280">
        <dgm:presLayoutVars>
          <dgm:chMax val="0"/>
          <dgm:chPref val="0"/>
          <dgm:bulletEnabled val="1"/>
        </dgm:presLayoutVars>
      </dgm:prSet>
      <dgm:spPr/>
      <dgm:t>
        <a:bodyPr/>
        <a:lstStyle/>
        <a:p>
          <a:endParaRPr lang="en-US"/>
        </a:p>
      </dgm:t>
    </dgm:pt>
    <dgm:pt modelId="{446C77E7-DF95-40B9-B700-2543F2D5A1BB}" type="pres">
      <dgm:prSet presAssocID="{22560AE9-6050-4BF2-831A-21D10563DB83}" presName="textaccent1" presStyleCnt="0"/>
      <dgm:spPr/>
    </dgm:pt>
    <dgm:pt modelId="{803E4DE9-720B-427A-9C57-6A135748514E}" type="pres">
      <dgm:prSet presAssocID="{22560AE9-6050-4BF2-831A-21D10563DB83}" presName="accentRepeatNode" presStyleLbl="solidAlignAcc1" presStyleIdx="0" presStyleCnt="2" custLinFactX="-300000" custLinFactY="-200000" custLinFactNeighborX="-388446" custLinFactNeighborY="-246939"/>
      <dgm:spPr>
        <a:noFill/>
        <a:ln>
          <a:noFill/>
        </a:ln>
      </dgm:spPr>
    </dgm:pt>
    <dgm:pt modelId="{E54E5FEB-24D7-417C-929F-6C81963984E5}" type="pres">
      <dgm:prSet presAssocID="{8B9FE6EE-5FC5-467A-BA79-72814D9B84FA}" presName="image1" presStyleCnt="0"/>
      <dgm:spPr/>
    </dgm:pt>
    <dgm:pt modelId="{B47D4519-CA22-4AFB-A117-E8F6363263DE}" type="pres">
      <dgm:prSet presAssocID="{8B9FE6EE-5FC5-467A-BA79-72814D9B84FA}" presName="imageRepeatNode" presStyleLbl="alignAcc1" presStyleIdx="0" presStyleCnt="1"/>
      <dgm:spPr/>
      <dgm:t>
        <a:bodyPr/>
        <a:lstStyle/>
        <a:p>
          <a:endParaRPr lang="en-US"/>
        </a:p>
      </dgm:t>
    </dgm:pt>
    <dgm:pt modelId="{DC89DFD2-1EB8-41B2-922B-E803BCD71FDC}" type="pres">
      <dgm:prSet presAssocID="{8B9FE6EE-5FC5-467A-BA79-72814D9B84FA}" presName="imageaccent1" presStyleCnt="0"/>
      <dgm:spPr/>
    </dgm:pt>
    <dgm:pt modelId="{4C40C374-61E7-4767-9C79-4DCF077B29A7}" type="pres">
      <dgm:prSet presAssocID="{8B9FE6EE-5FC5-467A-BA79-72814D9B84FA}" presName="accentRepeatNode" presStyleLbl="solidAlignAcc1" presStyleIdx="1" presStyleCnt="2" custLinFactX="-300000" custLinFactY="-200000" custLinFactNeighborX="-388446" custLinFactNeighborY="-246939"/>
      <dgm:spPr>
        <a:noFill/>
        <a:ln>
          <a:noFill/>
        </a:ln>
      </dgm:spPr>
    </dgm:pt>
  </dgm:ptLst>
  <dgm:cxnLst>
    <dgm:cxn modelId="{22D2FCCA-61DA-4E1E-AB48-B6DACBC4C8B5}" srcId="{702E0012-F988-4B3B-9CB0-3CB13F395EDD}" destId="{22560AE9-6050-4BF2-831A-21D10563DB83}" srcOrd="0" destOrd="0" parTransId="{3DB9C9FD-099D-4CC5-B2E6-E313C6934746}" sibTransId="{8B9FE6EE-5FC5-467A-BA79-72814D9B84FA}"/>
    <dgm:cxn modelId="{001F31E6-BB50-47B9-BBF5-B36DAC58A2F1}" type="presOf" srcId="{702E0012-F988-4B3B-9CB0-3CB13F395EDD}" destId="{D0FF868C-51C2-4760-9703-824967B46304}" srcOrd="0" destOrd="0" presId="urn:microsoft.com/office/officeart/2008/layout/HexagonCluster"/>
    <dgm:cxn modelId="{3512B581-DA58-4D20-9807-09AE80978506}" type="presOf" srcId="{8B9FE6EE-5FC5-467A-BA79-72814D9B84FA}" destId="{B47D4519-CA22-4AFB-A117-E8F6363263DE}" srcOrd="0" destOrd="0" presId="urn:microsoft.com/office/officeart/2008/layout/HexagonCluster"/>
    <dgm:cxn modelId="{356081D9-05FC-4070-B8D7-17B57BD90B08}" type="presOf" srcId="{22560AE9-6050-4BF2-831A-21D10563DB83}" destId="{7BC758F6-29C9-435B-9569-3BF2AC9634F1}" srcOrd="0" destOrd="0" presId="urn:microsoft.com/office/officeart/2008/layout/HexagonCluster"/>
    <dgm:cxn modelId="{EC5890C0-901F-494F-9434-B15E2889166A}" type="presParOf" srcId="{D0FF868C-51C2-4760-9703-824967B46304}" destId="{FD254C53-80A9-43E2-8942-0C8683401112}" srcOrd="0" destOrd="0" presId="urn:microsoft.com/office/officeart/2008/layout/HexagonCluster"/>
    <dgm:cxn modelId="{F4D79A80-44CA-4F42-8FAF-AC015BE44837}" type="presParOf" srcId="{FD254C53-80A9-43E2-8942-0C8683401112}" destId="{7BC758F6-29C9-435B-9569-3BF2AC9634F1}" srcOrd="0" destOrd="0" presId="urn:microsoft.com/office/officeart/2008/layout/HexagonCluster"/>
    <dgm:cxn modelId="{AC70A459-9BAB-4E46-922A-378CE1F72118}" type="presParOf" srcId="{D0FF868C-51C2-4760-9703-824967B46304}" destId="{446C77E7-DF95-40B9-B700-2543F2D5A1BB}" srcOrd="1" destOrd="0" presId="urn:microsoft.com/office/officeart/2008/layout/HexagonCluster"/>
    <dgm:cxn modelId="{4FB7FD12-570E-436B-9700-D17C862AF24D}" type="presParOf" srcId="{446C77E7-DF95-40B9-B700-2543F2D5A1BB}" destId="{803E4DE9-720B-427A-9C57-6A135748514E}" srcOrd="0" destOrd="0" presId="urn:microsoft.com/office/officeart/2008/layout/HexagonCluster"/>
    <dgm:cxn modelId="{09EFF4D3-96C0-4538-842E-A3754503B38E}" type="presParOf" srcId="{D0FF868C-51C2-4760-9703-824967B46304}" destId="{E54E5FEB-24D7-417C-929F-6C81963984E5}" srcOrd="2" destOrd="0" presId="urn:microsoft.com/office/officeart/2008/layout/HexagonCluster"/>
    <dgm:cxn modelId="{1819292E-4F1F-4A04-9257-5DFBDB5C20EF}" type="presParOf" srcId="{E54E5FEB-24D7-417C-929F-6C81963984E5}" destId="{B47D4519-CA22-4AFB-A117-E8F6363263DE}" srcOrd="0" destOrd="0" presId="urn:microsoft.com/office/officeart/2008/layout/HexagonCluster"/>
    <dgm:cxn modelId="{DA36F67F-4338-4FD1-A0D2-7C4A2E444C84}" type="presParOf" srcId="{D0FF868C-51C2-4760-9703-824967B46304}" destId="{DC89DFD2-1EB8-41B2-922B-E803BCD71FDC}" srcOrd="3" destOrd="0" presId="urn:microsoft.com/office/officeart/2008/layout/HexagonCluster"/>
    <dgm:cxn modelId="{DC6FE202-D85D-4699-89F6-4B96073909B9}" type="presParOf" srcId="{DC89DFD2-1EB8-41B2-922B-E803BCD71FDC}" destId="{4C40C374-61E7-4767-9C79-4DCF077B29A7}" srcOrd="0" destOrd="0" presId="urn:microsoft.com/office/officeart/2008/layout/HexagonCluster"/>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11880A6-B106-4551-AA38-EBBAA267615F}"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C3B17BC-39F4-49A0-B122-5490B12D6C85}">
      <dgm:prSet phldrT="[Text]" phldr="1"/>
      <dgm:spPr>
        <a:noFill/>
        <a:ln>
          <a:noFill/>
        </a:ln>
      </dgm:spPr>
      <dgm:t>
        <a:bodyPr/>
        <a:lstStyle/>
        <a:p>
          <a:endParaRPr lang="en-US" dirty="0"/>
        </a:p>
      </dgm:t>
    </dgm:pt>
    <dgm:pt modelId="{7E79ED1F-45B3-4B1A-B51D-6E22E0343566}" type="parTrans" cxnId="{72C77E57-D569-4A5E-AC2F-5E38D58084A7}">
      <dgm:prSet/>
      <dgm:spPr/>
      <dgm:t>
        <a:bodyPr/>
        <a:lstStyle/>
        <a:p>
          <a:endParaRPr lang="en-US"/>
        </a:p>
      </dgm:t>
    </dgm:pt>
    <dgm:pt modelId="{1ED127A1-0B86-4538-B4E3-D0FD6C2ACACC}" type="sibTrans" cxnId="{72C77E57-D569-4A5E-AC2F-5E38D58084A7}">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1" r="-18271"/>
          </a:stretch>
        </a:blipFill>
        <a:ln>
          <a:solidFill>
            <a:srgbClr val="EA3627"/>
          </a:solidFill>
        </a:ln>
      </dgm:spPr>
      <dgm:t>
        <a:bodyPr/>
        <a:lstStyle/>
        <a:p>
          <a:endParaRPr lang="en-US"/>
        </a:p>
      </dgm:t>
    </dgm:pt>
    <dgm:pt modelId="{8193EED3-3547-4AD7-AF83-A6A287715E10}" type="pres">
      <dgm:prSet presAssocID="{811880A6-B106-4551-AA38-EBBAA267615F}" presName="Name0" presStyleCnt="0">
        <dgm:presLayoutVars>
          <dgm:chMax val="21"/>
          <dgm:chPref val="21"/>
        </dgm:presLayoutVars>
      </dgm:prSet>
      <dgm:spPr/>
    </dgm:pt>
    <dgm:pt modelId="{1FB0966E-44A3-4DB7-BA5C-AB129BA8076C}" type="pres">
      <dgm:prSet presAssocID="{4C3B17BC-39F4-49A0-B122-5490B12D6C85}" presName="text1" presStyleCnt="0"/>
      <dgm:spPr/>
    </dgm:pt>
    <dgm:pt modelId="{D06B7830-5C28-432D-B4FE-039FCF6BE9D8}" type="pres">
      <dgm:prSet presAssocID="{4C3B17BC-39F4-49A0-B122-5490B12D6C85}" presName="textRepeatNode" presStyleLbl="alignNode1" presStyleIdx="0" presStyleCnt="1" custLinFactNeighborX="-38425" custLinFactNeighborY="-50687">
        <dgm:presLayoutVars>
          <dgm:chMax val="0"/>
          <dgm:chPref val="0"/>
          <dgm:bulletEnabled val="1"/>
        </dgm:presLayoutVars>
      </dgm:prSet>
      <dgm:spPr/>
      <dgm:t>
        <a:bodyPr/>
        <a:lstStyle/>
        <a:p>
          <a:endParaRPr lang="en-US"/>
        </a:p>
      </dgm:t>
    </dgm:pt>
    <dgm:pt modelId="{53363634-7FE8-4627-97F9-A4FE00ABDAC6}" type="pres">
      <dgm:prSet presAssocID="{4C3B17BC-39F4-49A0-B122-5490B12D6C85}" presName="textaccent1" presStyleCnt="0"/>
      <dgm:spPr/>
    </dgm:pt>
    <dgm:pt modelId="{F6B81107-C8AF-48F7-942C-7421D84B01E0}" type="pres">
      <dgm:prSet presAssocID="{4C3B17BC-39F4-49A0-B122-5490B12D6C85}" presName="accentRepeatNode" presStyleLbl="solidAlignAcc1" presStyleIdx="0" presStyleCnt="2" custLinFactX="-129231" custLinFactY="-200000" custLinFactNeighborX="-200000" custLinFactNeighborY="-233320"/>
      <dgm:spPr>
        <a:noFill/>
        <a:ln>
          <a:noFill/>
        </a:ln>
      </dgm:spPr>
    </dgm:pt>
    <dgm:pt modelId="{C91B58F8-E025-47E1-8680-58390481505F}" type="pres">
      <dgm:prSet presAssocID="{1ED127A1-0B86-4538-B4E3-D0FD6C2ACACC}" presName="image1" presStyleCnt="0"/>
      <dgm:spPr/>
    </dgm:pt>
    <dgm:pt modelId="{F0707F1A-7D4C-4410-AE57-677B5E9BDDC8}" type="pres">
      <dgm:prSet presAssocID="{1ED127A1-0B86-4538-B4E3-D0FD6C2ACACC}" presName="imageRepeatNode" presStyleLbl="alignAcc1" presStyleIdx="0" presStyleCnt="1" custLinFactNeighborX="43001" custLinFactNeighborY="-65376"/>
      <dgm:spPr/>
      <dgm:t>
        <a:bodyPr/>
        <a:lstStyle/>
        <a:p>
          <a:endParaRPr lang="en-US"/>
        </a:p>
      </dgm:t>
    </dgm:pt>
    <dgm:pt modelId="{F15A4075-2FD0-4346-ADC7-6D72DE6DD71D}" type="pres">
      <dgm:prSet presAssocID="{1ED127A1-0B86-4538-B4E3-D0FD6C2ACACC}" presName="imageaccent1" presStyleCnt="0"/>
      <dgm:spPr/>
    </dgm:pt>
    <dgm:pt modelId="{EA4D20F4-2674-40D0-BB98-2ADACD38D29F}" type="pres">
      <dgm:prSet presAssocID="{1ED127A1-0B86-4538-B4E3-D0FD6C2ACACC}" presName="accentRepeatNode" presStyleLbl="solidAlignAcc1" presStyleIdx="1" presStyleCnt="2" custScaleX="56475" custScaleY="31310" custLinFactX="-129231" custLinFactY="-200000" custLinFactNeighborX="-200000" custLinFactNeighborY="-233320"/>
      <dgm:spPr>
        <a:noFill/>
        <a:ln>
          <a:noFill/>
        </a:ln>
      </dgm:spPr>
    </dgm:pt>
  </dgm:ptLst>
  <dgm:cxnLst>
    <dgm:cxn modelId="{D8D4B998-22E0-463D-BE68-D7AE8C0DCC75}" type="presOf" srcId="{1ED127A1-0B86-4538-B4E3-D0FD6C2ACACC}" destId="{F0707F1A-7D4C-4410-AE57-677B5E9BDDC8}" srcOrd="0" destOrd="0" presId="urn:microsoft.com/office/officeart/2008/layout/HexagonCluster"/>
    <dgm:cxn modelId="{785CC4D0-9217-48A6-957A-1CBC5A4F5C7A}" type="presOf" srcId="{811880A6-B106-4551-AA38-EBBAA267615F}" destId="{8193EED3-3547-4AD7-AF83-A6A287715E10}" srcOrd="0" destOrd="0" presId="urn:microsoft.com/office/officeart/2008/layout/HexagonCluster"/>
    <dgm:cxn modelId="{72C77E57-D569-4A5E-AC2F-5E38D58084A7}" srcId="{811880A6-B106-4551-AA38-EBBAA267615F}" destId="{4C3B17BC-39F4-49A0-B122-5490B12D6C85}" srcOrd="0" destOrd="0" parTransId="{7E79ED1F-45B3-4B1A-B51D-6E22E0343566}" sibTransId="{1ED127A1-0B86-4538-B4E3-D0FD6C2ACACC}"/>
    <dgm:cxn modelId="{0B572FEA-8500-4995-81B9-67C0C764C77F}" type="presOf" srcId="{4C3B17BC-39F4-49A0-B122-5490B12D6C85}" destId="{D06B7830-5C28-432D-B4FE-039FCF6BE9D8}" srcOrd="0" destOrd="0" presId="urn:microsoft.com/office/officeart/2008/layout/HexagonCluster"/>
    <dgm:cxn modelId="{A89DF87C-C021-46FF-89A7-C89C13D4D6BE}" type="presParOf" srcId="{8193EED3-3547-4AD7-AF83-A6A287715E10}" destId="{1FB0966E-44A3-4DB7-BA5C-AB129BA8076C}" srcOrd="0" destOrd="0" presId="urn:microsoft.com/office/officeart/2008/layout/HexagonCluster"/>
    <dgm:cxn modelId="{7517C961-DC1D-423A-8F29-30ED45EA120B}" type="presParOf" srcId="{1FB0966E-44A3-4DB7-BA5C-AB129BA8076C}" destId="{D06B7830-5C28-432D-B4FE-039FCF6BE9D8}" srcOrd="0" destOrd="0" presId="urn:microsoft.com/office/officeart/2008/layout/HexagonCluster"/>
    <dgm:cxn modelId="{F9003C48-4BCC-4EEF-8235-AB08D0CE49F0}" type="presParOf" srcId="{8193EED3-3547-4AD7-AF83-A6A287715E10}" destId="{53363634-7FE8-4627-97F9-A4FE00ABDAC6}" srcOrd="1" destOrd="0" presId="urn:microsoft.com/office/officeart/2008/layout/HexagonCluster"/>
    <dgm:cxn modelId="{FA780AB9-2E90-40B0-A9EA-D8DFCC6F5C2A}" type="presParOf" srcId="{53363634-7FE8-4627-97F9-A4FE00ABDAC6}" destId="{F6B81107-C8AF-48F7-942C-7421D84B01E0}" srcOrd="0" destOrd="0" presId="urn:microsoft.com/office/officeart/2008/layout/HexagonCluster"/>
    <dgm:cxn modelId="{94A3DC94-09BB-4520-A78D-97B5F1D75DF0}" type="presParOf" srcId="{8193EED3-3547-4AD7-AF83-A6A287715E10}" destId="{C91B58F8-E025-47E1-8680-58390481505F}" srcOrd="2" destOrd="0" presId="urn:microsoft.com/office/officeart/2008/layout/HexagonCluster"/>
    <dgm:cxn modelId="{C59C93E3-F648-468A-A262-CDBF4AFDC935}" type="presParOf" srcId="{C91B58F8-E025-47E1-8680-58390481505F}" destId="{F0707F1A-7D4C-4410-AE57-677B5E9BDDC8}" srcOrd="0" destOrd="0" presId="urn:microsoft.com/office/officeart/2008/layout/HexagonCluster"/>
    <dgm:cxn modelId="{C7F44F7E-2641-4C3D-AC5A-2EFDADDAE97A}" type="presParOf" srcId="{8193EED3-3547-4AD7-AF83-A6A287715E10}" destId="{F15A4075-2FD0-4346-ADC7-6D72DE6DD71D}" srcOrd="3" destOrd="0" presId="urn:microsoft.com/office/officeart/2008/layout/HexagonCluster"/>
    <dgm:cxn modelId="{0A6D90A3-301D-4962-B7A3-D214C84C29AC}" type="presParOf" srcId="{F15A4075-2FD0-4346-ADC7-6D72DE6DD71D}" destId="{EA4D20F4-2674-40D0-BB98-2ADACD38D29F}"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119D6C3-153B-4665-8DE5-2AA5B34E969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C4FAD96-B67D-4B6E-998E-1CF070190A59}">
      <dgm:prSet phldrT="[Text]" phldr="1"/>
      <dgm:spPr>
        <a:noFill/>
        <a:ln>
          <a:noFill/>
        </a:ln>
      </dgm:spPr>
      <dgm:t>
        <a:bodyPr/>
        <a:lstStyle/>
        <a:p>
          <a:endParaRPr lang="en-US" dirty="0"/>
        </a:p>
      </dgm:t>
    </dgm:pt>
    <dgm:pt modelId="{34401C22-4B78-49EC-9BCD-80589DD7F85C}" type="parTrans" cxnId="{86802ADA-C167-4163-9DB8-DF007F0A088A}">
      <dgm:prSet/>
      <dgm:spPr/>
      <dgm:t>
        <a:bodyPr/>
        <a:lstStyle/>
        <a:p>
          <a:endParaRPr lang="en-US"/>
        </a:p>
      </dgm:t>
    </dgm:pt>
    <dgm:pt modelId="{337C3369-7223-4BEF-8420-0A2219311E70}" type="sibTrans" cxnId="{86802ADA-C167-4163-9DB8-DF007F0A088A}">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1129" r="7129"/>
          </a:stretch>
        </a:blipFill>
        <a:ln>
          <a:solidFill>
            <a:srgbClr val="EA3627"/>
          </a:solidFill>
        </a:ln>
      </dgm:spPr>
      <dgm:t>
        <a:bodyPr/>
        <a:lstStyle/>
        <a:p>
          <a:endParaRPr lang="en-US"/>
        </a:p>
      </dgm:t>
    </dgm:pt>
    <dgm:pt modelId="{DBBD64A9-0498-4EB8-9BC4-45825031BB41}" type="pres">
      <dgm:prSet presAssocID="{D119D6C3-153B-4665-8DE5-2AA5B34E9693}" presName="Name0" presStyleCnt="0">
        <dgm:presLayoutVars>
          <dgm:chMax val="21"/>
          <dgm:chPref val="21"/>
        </dgm:presLayoutVars>
      </dgm:prSet>
      <dgm:spPr/>
    </dgm:pt>
    <dgm:pt modelId="{036E80BD-B016-4F12-B009-7868FABEFFEA}" type="pres">
      <dgm:prSet presAssocID="{4C4FAD96-B67D-4B6E-998E-1CF070190A59}" presName="text1" presStyleCnt="0"/>
      <dgm:spPr/>
    </dgm:pt>
    <dgm:pt modelId="{3D97C761-2DB3-44EE-9D7F-1F442E3218E5}" type="pres">
      <dgm:prSet presAssocID="{4C4FAD96-B67D-4B6E-998E-1CF070190A59}" presName="textRepeatNode" presStyleLbl="alignNode1" presStyleIdx="0" presStyleCnt="1" custLinFactNeighborX="-81414" custLinFactNeighborY="-52037">
        <dgm:presLayoutVars>
          <dgm:chMax val="0"/>
          <dgm:chPref val="0"/>
          <dgm:bulletEnabled val="1"/>
        </dgm:presLayoutVars>
      </dgm:prSet>
      <dgm:spPr/>
      <dgm:t>
        <a:bodyPr/>
        <a:lstStyle/>
        <a:p>
          <a:endParaRPr lang="en-US"/>
        </a:p>
      </dgm:t>
    </dgm:pt>
    <dgm:pt modelId="{5E1F7F31-8D7C-47DA-88E5-0BB8BA0BAC1E}" type="pres">
      <dgm:prSet presAssocID="{4C4FAD96-B67D-4B6E-998E-1CF070190A59}" presName="textaccent1" presStyleCnt="0"/>
      <dgm:spPr/>
    </dgm:pt>
    <dgm:pt modelId="{F1583102-1906-4E1E-9570-14F51E66E179}" type="pres">
      <dgm:prSet presAssocID="{4C4FAD96-B67D-4B6E-998E-1CF070190A59}" presName="accentRepeatNode" presStyleLbl="solidAlignAcc1" presStyleIdx="0" presStyleCnt="2"/>
      <dgm:spPr>
        <a:noFill/>
        <a:ln>
          <a:noFill/>
        </a:ln>
      </dgm:spPr>
    </dgm:pt>
    <dgm:pt modelId="{A9E76E96-7673-4DD1-BE64-C024DEE1F072}" type="pres">
      <dgm:prSet presAssocID="{337C3369-7223-4BEF-8420-0A2219311E70}" presName="image1" presStyleCnt="0"/>
      <dgm:spPr/>
    </dgm:pt>
    <dgm:pt modelId="{78B32463-98F8-419B-B730-ACB8C96E5B06}" type="pres">
      <dgm:prSet presAssocID="{337C3369-7223-4BEF-8420-0A2219311E70}" presName="imageRepeatNode" presStyleLbl="alignAcc1" presStyleIdx="0" presStyleCnt="1" custLinFactNeighborX="0"/>
      <dgm:spPr/>
      <dgm:t>
        <a:bodyPr/>
        <a:lstStyle/>
        <a:p>
          <a:endParaRPr lang="en-US"/>
        </a:p>
      </dgm:t>
    </dgm:pt>
    <dgm:pt modelId="{775B7190-4C8E-4A40-8641-68C12444FD5A}" type="pres">
      <dgm:prSet presAssocID="{337C3369-7223-4BEF-8420-0A2219311E70}" presName="imageaccent1" presStyleCnt="0"/>
      <dgm:spPr/>
    </dgm:pt>
    <dgm:pt modelId="{67A1B3BA-11B3-4C5F-B3D5-5B3A96E211C5}" type="pres">
      <dgm:prSet presAssocID="{337C3369-7223-4BEF-8420-0A2219311E70}" presName="accentRepeatNode" presStyleLbl="solidAlignAcc1" presStyleIdx="1" presStyleCnt="2" custLinFactX="46685" custLinFactNeighborX="100000" custLinFactNeighborY="10300"/>
      <dgm:spPr>
        <a:solidFill>
          <a:srgbClr val="1F6297"/>
        </a:solidFill>
        <a:ln>
          <a:solidFill>
            <a:srgbClr val="EA3627"/>
          </a:solidFill>
        </a:ln>
      </dgm:spPr>
    </dgm:pt>
  </dgm:ptLst>
  <dgm:cxnLst>
    <dgm:cxn modelId="{86802ADA-C167-4163-9DB8-DF007F0A088A}" srcId="{D119D6C3-153B-4665-8DE5-2AA5B34E9693}" destId="{4C4FAD96-B67D-4B6E-998E-1CF070190A59}" srcOrd="0" destOrd="0" parTransId="{34401C22-4B78-49EC-9BCD-80589DD7F85C}" sibTransId="{337C3369-7223-4BEF-8420-0A2219311E70}"/>
    <dgm:cxn modelId="{FA494207-879F-4CFD-9A85-209342622B45}" type="presOf" srcId="{337C3369-7223-4BEF-8420-0A2219311E70}" destId="{78B32463-98F8-419B-B730-ACB8C96E5B06}" srcOrd="0" destOrd="0" presId="urn:microsoft.com/office/officeart/2008/layout/HexagonCluster"/>
    <dgm:cxn modelId="{31FD2EC5-34B1-46C1-8DBB-2AE73280C74D}" type="presOf" srcId="{D119D6C3-153B-4665-8DE5-2AA5B34E9693}" destId="{DBBD64A9-0498-4EB8-9BC4-45825031BB41}" srcOrd="0" destOrd="0" presId="urn:microsoft.com/office/officeart/2008/layout/HexagonCluster"/>
    <dgm:cxn modelId="{3A98EA79-6A49-467B-AD7B-DF44BD3E2354}" type="presOf" srcId="{4C4FAD96-B67D-4B6E-998E-1CF070190A59}" destId="{3D97C761-2DB3-44EE-9D7F-1F442E3218E5}" srcOrd="0" destOrd="0" presId="urn:microsoft.com/office/officeart/2008/layout/HexagonCluster"/>
    <dgm:cxn modelId="{7C0EF60A-B1AA-4439-8671-78F711876FBC}" type="presParOf" srcId="{DBBD64A9-0498-4EB8-9BC4-45825031BB41}" destId="{036E80BD-B016-4F12-B009-7868FABEFFEA}" srcOrd="0" destOrd="0" presId="urn:microsoft.com/office/officeart/2008/layout/HexagonCluster"/>
    <dgm:cxn modelId="{949C74B9-75C4-4376-AB74-54A91AB155DF}" type="presParOf" srcId="{036E80BD-B016-4F12-B009-7868FABEFFEA}" destId="{3D97C761-2DB3-44EE-9D7F-1F442E3218E5}" srcOrd="0" destOrd="0" presId="urn:microsoft.com/office/officeart/2008/layout/HexagonCluster"/>
    <dgm:cxn modelId="{66E8F8A9-2561-4F24-AEFD-BCEB51C685DB}" type="presParOf" srcId="{DBBD64A9-0498-4EB8-9BC4-45825031BB41}" destId="{5E1F7F31-8D7C-47DA-88E5-0BB8BA0BAC1E}" srcOrd="1" destOrd="0" presId="urn:microsoft.com/office/officeart/2008/layout/HexagonCluster"/>
    <dgm:cxn modelId="{02A0C920-2D27-469F-8436-B96F02837ECE}" type="presParOf" srcId="{5E1F7F31-8D7C-47DA-88E5-0BB8BA0BAC1E}" destId="{F1583102-1906-4E1E-9570-14F51E66E179}" srcOrd="0" destOrd="0" presId="urn:microsoft.com/office/officeart/2008/layout/HexagonCluster"/>
    <dgm:cxn modelId="{E34215F7-9643-4FE7-A782-FAA93C1609C7}" type="presParOf" srcId="{DBBD64A9-0498-4EB8-9BC4-45825031BB41}" destId="{A9E76E96-7673-4DD1-BE64-C024DEE1F072}" srcOrd="2" destOrd="0" presId="urn:microsoft.com/office/officeart/2008/layout/HexagonCluster"/>
    <dgm:cxn modelId="{A173E2F7-6C21-462A-908D-EE30ACDC5268}" type="presParOf" srcId="{A9E76E96-7673-4DD1-BE64-C024DEE1F072}" destId="{78B32463-98F8-419B-B730-ACB8C96E5B06}" srcOrd="0" destOrd="0" presId="urn:microsoft.com/office/officeart/2008/layout/HexagonCluster"/>
    <dgm:cxn modelId="{847C946D-6C5E-4F1C-A135-6922CB41F174}" type="presParOf" srcId="{DBBD64A9-0498-4EB8-9BC4-45825031BB41}" destId="{775B7190-4C8E-4A40-8641-68C12444FD5A}" srcOrd="3" destOrd="0" presId="urn:microsoft.com/office/officeart/2008/layout/HexagonCluster"/>
    <dgm:cxn modelId="{879A9E41-E92D-4E8E-9562-9B70E15DE52E}" type="presParOf" srcId="{775B7190-4C8E-4A40-8641-68C12444FD5A}" destId="{67A1B3BA-11B3-4C5F-B3D5-5B3A96E211C5}"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04A9ADEC-F443-4922-BBBB-BB1525FCC04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7310B95-33DE-4DB0-BFE0-5CCCE4C0D39A}">
      <dgm:prSet phldrT="[Text]" phldr="1"/>
      <dgm:spPr>
        <a:noFill/>
        <a:ln>
          <a:noFill/>
        </a:ln>
      </dgm:spPr>
      <dgm:t>
        <a:bodyPr/>
        <a:lstStyle/>
        <a:p>
          <a:endParaRPr lang="en-US"/>
        </a:p>
      </dgm:t>
    </dgm:pt>
    <dgm:pt modelId="{5AE6B7EA-077D-4399-AD92-8360C623AD13}" type="parTrans" cxnId="{9A6ED638-1A7B-4B72-8359-6B9BFA4CA771}">
      <dgm:prSet/>
      <dgm:spPr/>
      <dgm:t>
        <a:bodyPr/>
        <a:lstStyle/>
        <a:p>
          <a:endParaRPr lang="en-US"/>
        </a:p>
      </dgm:t>
    </dgm:pt>
    <dgm:pt modelId="{B6320858-4947-42D8-91AF-AE909A5AFC22}" type="sibTrans" cxnId="{9A6ED638-1A7B-4B72-8359-6B9BFA4CA771}">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358" r="-15358"/>
          </a:stretch>
        </a:blipFill>
        <a:ln>
          <a:solidFill>
            <a:srgbClr val="EA3627"/>
          </a:solidFill>
        </a:ln>
      </dgm:spPr>
      <dgm:t>
        <a:bodyPr/>
        <a:lstStyle/>
        <a:p>
          <a:endParaRPr lang="en-US"/>
        </a:p>
      </dgm:t>
    </dgm:pt>
    <dgm:pt modelId="{4719DA6B-C597-4C98-BD38-FE8A6E4E551C}" type="pres">
      <dgm:prSet presAssocID="{04A9ADEC-F443-4922-BBBB-BB1525FCC04D}" presName="Name0" presStyleCnt="0">
        <dgm:presLayoutVars>
          <dgm:chMax val="21"/>
          <dgm:chPref val="21"/>
        </dgm:presLayoutVars>
      </dgm:prSet>
      <dgm:spPr/>
    </dgm:pt>
    <dgm:pt modelId="{BB8046F9-9426-4195-A823-29AC20BBF731}" type="pres">
      <dgm:prSet presAssocID="{D7310B95-33DE-4DB0-BFE0-5CCCE4C0D39A}" presName="text1" presStyleCnt="0"/>
      <dgm:spPr/>
    </dgm:pt>
    <dgm:pt modelId="{A6FA2E64-6250-4DB9-B820-16B82872A296}" type="pres">
      <dgm:prSet presAssocID="{D7310B95-33DE-4DB0-BFE0-5CCCE4C0D39A}" presName="textRepeatNode" presStyleLbl="alignNode1" presStyleIdx="0" presStyleCnt="1" custLinFactNeighborX="-79835" custLinFactNeighborY="-54693">
        <dgm:presLayoutVars>
          <dgm:chMax val="0"/>
          <dgm:chPref val="0"/>
          <dgm:bulletEnabled val="1"/>
        </dgm:presLayoutVars>
      </dgm:prSet>
      <dgm:spPr/>
      <dgm:t>
        <a:bodyPr/>
        <a:lstStyle/>
        <a:p>
          <a:endParaRPr lang="en-US"/>
        </a:p>
      </dgm:t>
    </dgm:pt>
    <dgm:pt modelId="{CB8E65F9-FB2A-4BB3-B061-5611487C672E}" type="pres">
      <dgm:prSet presAssocID="{D7310B95-33DE-4DB0-BFE0-5CCCE4C0D39A}" presName="textaccent1" presStyleCnt="0"/>
      <dgm:spPr/>
    </dgm:pt>
    <dgm:pt modelId="{E29E0213-2430-42D7-9F27-28CD9714CF7C}" type="pres">
      <dgm:prSet presAssocID="{D7310B95-33DE-4DB0-BFE0-5CCCE4C0D39A}" presName="accentRepeatNode" presStyleLbl="solidAlignAcc1" presStyleIdx="0" presStyleCnt="2" custLinFactX="-300000" custLinFactY="-200000" custLinFactNeighborX="-384037" custLinFactNeighborY="-267572"/>
      <dgm:spPr>
        <a:noFill/>
        <a:ln>
          <a:noFill/>
        </a:ln>
      </dgm:spPr>
    </dgm:pt>
    <dgm:pt modelId="{F65F2C96-70D7-4E54-BAEE-4920FCE13B2D}" type="pres">
      <dgm:prSet presAssocID="{B6320858-4947-42D8-91AF-AE909A5AFC22}" presName="image1" presStyleCnt="0"/>
      <dgm:spPr/>
    </dgm:pt>
    <dgm:pt modelId="{04B71208-F2BD-414C-B4C0-C0594CE5EEA9}" type="pres">
      <dgm:prSet presAssocID="{B6320858-4947-42D8-91AF-AE909A5AFC22}" presName="imageRepeatNode" presStyleLbl="alignAcc1" presStyleIdx="0" presStyleCnt="1"/>
      <dgm:spPr/>
      <dgm:t>
        <a:bodyPr/>
        <a:lstStyle/>
        <a:p>
          <a:endParaRPr lang="en-US"/>
        </a:p>
      </dgm:t>
    </dgm:pt>
    <dgm:pt modelId="{E37F802C-8C21-4C2F-A373-5311480E2968}" type="pres">
      <dgm:prSet presAssocID="{B6320858-4947-42D8-91AF-AE909A5AFC22}" presName="imageaccent1" presStyleCnt="0"/>
      <dgm:spPr/>
    </dgm:pt>
    <dgm:pt modelId="{882A2966-E0FE-4B7C-BC41-6F2F511E4ECC}" type="pres">
      <dgm:prSet presAssocID="{B6320858-4947-42D8-91AF-AE909A5AFC22}" presName="accentRepeatNode" presStyleLbl="solidAlignAcc1" presStyleIdx="1" presStyleCnt="2" custLinFactX="-300000" custLinFactY="-200000" custLinFactNeighborX="-384037" custLinFactNeighborY="-267572"/>
      <dgm:spPr>
        <a:noFill/>
        <a:ln>
          <a:noFill/>
        </a:ln>
      </dgm:spPr>
    </dgm:pt>
  </dgm:ptLst>
  <dgm:cxnLst>
    <dgm:cxn modelId="{9A6ED638-1A7B-4B72-8359-6B9BFA4CA771}" srcId="{04A9ADEC-F443-4922-BBBB-BB1525FCC04D}" destId="{D7310B95-33DE-4DB0-BFE0-5CCCE4C0D39A}" srcOrd="0" destOrd="0" parTransId="{5AE6B7EA-077D-4399-AD92-8360C623AD13}" sibTransId="{B6320858-4947-42D8-91AF-AE909A5AFC22}"/>
    <dgm:cxn modelId="{6B6DC6F6-CE9E-4C10-A212-99B178F2385F}" type="presOf" srcId="{B6320858-4947-42D8-91AF-AE909A5AFC22}" destId="{04B71208-F2BD-414C-B4C0-C0594CE5EEA9}" srcOrd="0" destOrd="0" presId="urn:microsoft.com/office/officeart/2008/layout/HexagonCluster"/>
    <dgm:cxn modelId="{C0406006-A78B-4999-9AC3-53C8E7A75AA2}" type="presOf" srcId="{04A9ADEC-F443-4922-BBBB-BB1525FCC04D}" destId="{4719DA6B-C597-4C98-BD38-FE8A6E4E551C}" srcOrd="0" destOrd="0" presId="urn:microsoft.com/office/officeart/2008/layout/HexagonCluster"/>
    <dgm:cxn modelId="{270B3306-6BE2-4E3B-ACBE-38C6AF8D3879}" type="presOf" srcId="{D7310B95-33DE-4DB0-BFE0-5CCCE4C0D39A}" destId="{A6FA2E64-6250-4DB9-B820-16B82872A296}" srcOrd="0" destOrd="0" presId="urn:microsoft.com/office/officeart/2008/layout/HexagonCluster"/>
    <dgm:cxn modelId="{69CFEA1A-65D1-4F00-8BD7-69E25EA3794D}" type="presParOf" srcId="{4719DA6B-C597-4C98-BD38-FE8A6E4E551C}" destId="{BB8046F9-9426-4195-A823-29AC20BBF731}" srcOrd="0" destOrd="0" presId="urn:microsoft.com/office/officeart/2008/layout/HexagonCluster"/>
    <dgm:cxn modelId="{33F51823-47D5-457B-8C84-503AF8C129BE}" type="presParOf" srcId="{BB8046F9-9426-4195-A823-29AC20BBF731}" destId="{A6FA2E64-6250-4DB9-B820-16B82872A296}" srcOrd="0" destOrd="0" presId="urn:microsoft.com/office/officeart/2008/layout/HexagonCluster"/>
    <dgm:cxn modelId="{F3EDA25D-E894-47FE-97F3-7988A318D591}" type="presParOf" srcId="{4719DA6B-C597-4C98-BD38-FE8A6E4E551C}" destId="{CB8E65F9-FB2A-4BB3-B061-5611487C672E}" srcOrd="1" destOrd="0" presId="urn:microsoft.com/office/officeart/2008/layout/HexagonCluster"/>
    <dgm:cxn modelId="{D6DF2712-8BFE-46F2-A877-8AF67838E111}" type="presParOf" srcId="{CB8E65F9-FB2A-4BB3-B061-5611487C672E}" destId="{E29E0213-2430-42D7-9F27-28CD9714CF7C}" srcOrd="0" destOrd="0" presId="urn:microsoft.com/office/officeart/2008/layout/HexagonCluster"/>
    <dgm:cxn modelId="{CDC23511-39CB-4B9A-8AE0-7DAF11944591}" type="presParOf" srcId="{4719DA6B-C597-4C98-BD38-FE8A6E4E551C}" destId="{F65F2C96-70D7-4E54-BAEE-4920FCE13B2D}" srcOrd="2" destOrd="0" presId="urn:microsoft.com/office/officeart/2008/layout/HexagonCluster"/>
    <dgm:cxn modelId="{ACB1522C-1ECE-4A35-A63A-8B74380D433A}" type="presParOf" srcId="{F65F2C96-70D7-4E54-BAEE-4920FCE13B2D}" destId="{04B71208-F2BD-414C-B4C0-C0594CE5EEA9}" srcOrd="0" destOrd="0" presId="urn:microsoft.com/office/officeart/2008/layout/HexagonCluster"/>
    <dgm:cxn modelId="{461EBD3F-80B5-4A16-81B0-2C4F7C5D1957}" type="presParOf" srcId="{4719DA6B-C597-4C98-BD38-FE8A6E4E551C}" destId="{E37F802C-8C21-4C2F-A373-5311480E2968}" srcOrd="3" destOrd="0" presId="urn:microsoft.com/office/officeart/2008/layout/HexagonCluster"/>
    <dgm:cxn modelId="{BBC681E0-3518-4D22-9B47-006E35C4D4DC}" type="presParOf" srcId="{E37F802C-8C21-4C2F-A373-5311480E2968}" destId="{882A2966-E0FE-4B7C-BC41-6F2F511E4ECC}" srcOrd="0" destOrd="0" presId="urn:microsoft.com/office/officeart/2008/layout/HexagonCluster"/>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93C0FA0E-0208-46EA-974C-8BAC3BE4DBB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5154CCA-13C4-4FE3-B4E6-972EE6706867}">
      <dgm:prSet phldrT="[Text]" phldr="1"/>
      <dgm:spPr>
        <a:noFill/>
        <a:ln>
          <a:noFill/>
        </a:ln>
      </dgm:spPr>
      <dgm:t>
        <a:bodyPr/>
        <a:lstStyle/>
        <a:p>
          <a:endParaRPr lang="en-US" dirty="0"/>
        </a:p>
      </dgm:t>
    </dgm:pt>
    <dgm:pt modelId="{1B0C78F1-D683-4113-A357-595CD13A165A}" type="parTrans" cxnId="{A80E9EE3-3CFE-4A2B-AE9C-62520FE12E01}">
      <dgm:prSet/>
      <dgm:spPr/>
      <dgm:t>
        <a:bodyPr/>
        <a:lstStyle/>
        <a:p>
          <a:endParaRPr lang="en-US"/>
        </a:p>
      </dgm:t>
    </dgm:pt>
    <dgm:pt modelId="{7A9CBF19-EC11-4109-A91B-66E94745A69A}" type="sibTrans" cxnId="{A80E9EE3-3CFE-4A2B-AE9C-62520FE12E0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2BA12FD1-D38F-4148-93F1-3AC7B2466ED5}" type="pres">
      <dgm:prSet presAssocID="{93C0FA0E-0208-46EA-974C-8BAC3BE4DBB8}" presName="Name0" presStyleCnt="0">
        <dgm:presLayoutVars>
          <dgm:chMax val="21"/>
          <dgm:chPref val="21"/>
        </dgm:presLayoutVars>
      </dgm:prSet>
      <dgm:spPr/>
    </dgm:pt>
    <dgm:pt modelId="{07B0F353-1B5D-499D-9B1D-CD435E48E2F1}" type="pres">
      <dgm:prSet presAssocID="{75154CCA-13C4-4FE3-B4E6-972EE6706867}" presName="text1" presStyleCnt="0"/>
      <dgm:spPr/>
    </dgm:pt>
    <dgm:pt modelId="{6A475644-6B0A-4C6C-9209-989644737E1D}" type="pres">
      <dgm:prSet presAssocID="{75154CCA-13C4-4FE3-B4E6-972EE6706867}" presName="textRepeatNode" presStyleLbl="alignNode1" presStyleIdx="0" presStyleCnt="1" custLinFactNeighborX="-83602" custLinFactNeighborY="-53408">
        <dgm:presLayoutVars>
          <dgm:chMax val="0"/>
          <dgm:chPref val="0"/>
          <dgm:bulletEnabled val="1"/>
        </dgm:presLayoutVars>
      </dgm:prSet>
      <dgm:spPr/>
      <dgm:t>
        <a:bodyPr/>
        <a:lstStyle/>
        <a:p>
          <a:endParaRPr lang="en-US"/>
        </a:p>
      </dgm:t>
    </dgm:pt>
    <dgm:pt modelId="{8C567CE1-E08E-4550-AEE6-0BFD272DE1A0}" type="pres">
      <dgm:prSet presAssocID="{75154CCA-13C4-4FE3-B4E6-972EE6706867}" presName="textaccent1" presStyleCnt="0"/>
      <dgm:spPr/>
    </dgm:pt>
    <dgm:pt modelId="{5FCB3901-0DED-4865-985D-7708210B0145}" type="pres">
      <dgm:prSet presAssocID="{75154CCA-13C4-4FE3-B4E6-972EE6706867}" presName="accentRepeatNode" presStyleLbl="solidAlignAcc1" presStyleIdx="0" presStyleCnt="2"/>
      <dgm:spPr>
        <a:noFill/>
        <a:ln>
          <a:noFill/>
        </a:ln>
      </dgm:spPr>
    </dgm:pt>
    <dgm:pt modelId="{AF337E59-4E65-4599-8785-9DC1B9AB751C}" type="pres">
      <dgm:prSet presAssocID="{7A9CBF19-EC11-4109-A91B-66E94745A69A}" presName="image1" presStyleCnt="0"/>
      <dgm:spPr/>
    </dgm:pt>
    <dgm:pt modelId="{28F73085-7E58-4287-9FCA-C810C1954626}" type="pres">
      <dgm:prSet presAssocID="{7A9CBF19-EC11-4109-A91B-66E94745A69A}" presName="imageRepeatNode" presStyleLbl="alignAcc1" presStyleIdx="0" presStyleCnt="1"/>
      <dgm:spPr/>
      <dgm:t>
        <a:bodyPr/>
        <a:lstStyle/>
        <a:p>
          <a:endParaRPr lang="en-US"/>
        </a:p>
      </dgm:t>
    </dgm:pt>
    <dgm:pt modelId="{4CD5FAC2-F22A-4BDC-8D71-44EAAC2B3779}" type="pres">
      <dgm:prSet presAssocID="{7A9CBF19-EC11-4109-A91B-66E94745A69A}" presName="imageaccent1" presStyleCnt="0"/>
      <dgm:spPr/>
    </dgm:pt>
    <dgm:pt modelId="{12F144C1-0508-4380-9D57-B5AD9C245123}" type="pres">
      <dgm:prSet presAssocID="{7A9CBF19-EC11-4109-A91B-66E94745A69A}" presName="accentRepeatNode" presStyleLbl="solidAlignAcc1" presStyleIdx="1" presStyleCnt="2" custLinFactX="100000" custLinFactY="-200000" custLinFactNeighborX="136233" custLinFactNeighborY="-284531"/>
      <dgm:spPr>
        <a:solidFill>
          <a:srgbClr val="1F6297"/>
        </a:solidFill>
        <a:ln>
          <a:solidFill>
            <a:srgbClr val="EA3627"/>
          </a:solidFill>
        </a:ln>
      </dgm:spPr>
    </dgm:pt>
  </dgm:ptLst>
  <dgm:cxnLst>
    <dgm:cxn modelId="{3880EA2F-4B7A-438B-BCC9-EB1CFC855454}" type="presOf" srcId="{75154CCA-13C4-4FE3-B4E6-972EE6706867}" destId="{6A475644-6B0A-4C6C-9209-989644737E1D}" srcOrd="0" destOrd="0" presId="urn:microsoft.com/office/officeart/2008/layout/HexagonCluster"/>
    <dgm:cxn modelId="{BE1CE65A-0A72-451B-8E9B-CD69DD3B48F3}" type="presOf" srcId="{93C0FA0E-0208-46EA-974C-8BAC3BE4DBB8}" destId="{2BA12FD1-D38F-4148-93F1-3AC7B2466ED5}" srcOrd="0" destOrd="0" presId="urn:microsoft.com/office/officeart/2008/layout/HexagonCluster"/>
    <dgm:cxn modelId="{5EF7AAF7-FE7C-42D2-B93C-B14A5FF85422}" type="presOf" srcId="{7A9CBF19-EC11-4109-A91B-66E94745A69A}" destId="{28F73085-7E58-4287-9FCA-C810C1954626}" srcOrd="0" destOrd="0" presId="urn:microsoft.com/office/officeart/2008/layout/HexagonCluster"/>
    <dgm:cxn modelId="{A80E9EE3-3CFE-4A2B-AE9C-62520FE12E01}" srcId="{93C0FA0E-0208-46EA-974C-8BAC3BE4DBB8}" destId="{75154CCA-13C4-4FE3-B4E6-972EE6706867}" srcOrd="0" destOrd="0" parTransId="{1B0C78F1-D683-4113-A357-595CD13A165A}" sibTransId="{7A9CBF19-EC11-4109-A91B-66E94745A69A}"/>
    <dgm:cxn modelId="{AC80B886-A0B5-414E-B16A-F2C3E1E5D0A1}" type="presParOf" srcId="{2BA12FD1-D38F-4148-93F1-3AC7B2466ED5}" destId="{07B0F353-1B5D-499D-9B1D-CD435E48E2F1}" srcOrd="0" destOrd="0" presId="urn:microsoft.com/office/officeart/2008/layout/HexagonCluster"/>
    <dgm:cxn modelId="{423CF81F-57E5-4D66-A983-6DD7D490F57C}" type="presParOf" srcId="{07B0F353-1B5D-499D-9B1D-CD435E48E2F1}" destId="{6A475644-6B0A-4C6C-9209-989644737E1D}" srcOrd="0" destOrd="0" presId="urn:microsoft.com/office/officeart/2008/layout/HexagonCluster"/>
    <dgm:cxn modelId="{CD8CBB77-1168-4D6D-8E85-7A423E984E3B}" type="presParOf" srcId="{2BA12FD1-D38F-4148-93F1-3AC7B2466ED5}" destId="{8C567CE1-E08E-4550-AEE6-0BFD272DE1A0}" srcOrd="1" destOrd="0" presId="urn:microsoft.com/office/officeart/2008/layout/HexagonCluster"/>
    <dgm:cxn modelId="{5806A482-7C27-41C3-B6BE-EA10260A9360}" type="presParOf" srcId="{8C567CE1-E08E-4550-AEE6-0BFD272DE1A0}" destId="{5FCB3901-0DED-4865-985D-7708210B0145}" srcOrd="0" destOrd="0" presId="urn:microsoft.com/office/officeart/2008/layout/HexagonCluster"/>
    <dgm:cxn modelId="{0F70EE68-740C-4630-A7ED-36FC05720CDC}" type="presParOf" srcId="{2BA12FD1-D38F-4148-93F1-3AC7B2466ED5}" destId="{AF337E59-4E65-4599-8785-9DC1B9AB751C}" srcOrd="2" destOrd="0" presId="urn:microsoft.com/office/officeart/2008/layout/HexagonCluster"/>
    <dgm:cxn modelId="{A4FC4976-BFAF-4840-8A45-FB5EEA62F324}" type="presParOf" srcId="{AF337E59-4E65-4599-8785-9DC1B9AB751C}" destId="{28F73085-7E58-4287-9FCA-C810C1954626}" srcOrd="0" destOrd="0" presId="urn:microsoft.com/office/officeart/2008/layout/HexagonCluster"/>
    <dgm:cxn modelId="{96C5C73B-66EB-4C50-8118-7BA98BA9DEB2}" type="presParOf" srcId="{2BA12FD1-D38F-4148-93F1-3AC7B2466ED5}" destId="{4CD5FAC2-F22A-4BDC-8D71-44EAAC2B3779}" srcOrd="3" destOrd="0" presId="urn:microsoft.com/office/officeart/2008/layout/HexagonCluster"/>
    <dgm:cxn modelId="{AD0CA178-B4B9-4119-AEF9-F90BBC2A6E8B}" type="presParOf" srcId="{4CD5FAC2-F22A-4BDC-8D71-44EAAC2B3779}" destId="{12F144C1-0508-4380-9D57-B5AD9C245123}"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8788E35-68C8-4A9B-9E3B-19A43C2781F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22A1E37-81B0-4A08-B39C-6404FDFF4124}">
      <dgm:prSet phldrT="[Text]" phldr="1"/>
      <dgm:spPr>
        <a:noFill/>
        <a:ln>
          <a:noFill/>
        </a:ln>
      </dgm:spPr>
      <dgm:t>
        <a:bodyPr/>
        <a:lstStyle/>
        <a:p>
          <a:endParaRPr lang="en-US"/>
        </a:p>
      </dgm:t>
    </dgm:pt>
    <dgm:pt modelId="{37DDCDC0-95BF-4953-98D0-2A7916029366}" type="parTrans" cxnId="{DDD94B96-BFD0-47DE-8E8D-711482F718D2}">
      <dgm:prSet/>
      <dgm:spPr/>
      <dgm:t>
        <a:bodyPr/>
        <a:lstStyle/>
        <a:p>
          <a:endParaRPr lang="en-US"/>
        </a:p>
      </dgm:t>
    </dgm:pt>
    <dgm:pt modelId="{81138154-7F4F-4257-977F-470A7DCAF0DE}" type="sibTrans" cxnId="{DDD94B96-BFD0-47DE-8E8D-711482F718D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C6FE6EFB-4013-4DC3-98B3-C817C2147566}" type="pres">
      <dgm:prSet presAssocID="{58788E35-68C8-4A9B-9E3B-19A43C2781F8}" presName="Name0" presStyleCnt="0">
        <dgm:presLayoutVars>
          <dgm:chMax val="21"/>
          <dgm:chPref val="21"/>
        </dgm:presLayoutVars>
      </dgm:prSet>
      <dgm:spPr/>
    </dgm:pt>
    <dgm:pt modelId="{B6F157CA-AD22-4DBF-BE5A-75C35BFF88D3}" type="pres">
      <dgm:prSet presAssocID="{622A1E37-81B0-4A08-B39C-6404FDFF4124}" presName="text1" presStyleCnt="0"/>
      <dgm:spPr/>
    </dgm:pt>
    <dgm:pt modelId="{45BE82FE-3FD4-4166-8539-C976BB4538BF}" type="pres">
      <dgm:prSet presAssocID="{622A1E37-81B0-4A08-B39C-6404FDFF4124}" presName="textRepeatNode" presStyleLbl="alignNode1" presStyleIdx="0" presStyleCnt="1" custLinFactNeighborX="-81992" custLinFactNeighborY="-53703">
        <dgm:presLayoutVars>
          <dgm:chMax val="0"/>
          <dgm:chPref val="0"/>
          <dgm:bulletEnabled val="1"/>
        </dgm:presLayoutVars>
      </dgm:prSet>
      <dgm:spPr/>
      <dgm:t>
        <a:bodyPr/>
        <a:lstStyle/>
        <a:p>
          <a:endParaRPr lang="en-US"/>
        </a:p>
      </dgm:t>
    </dgm:pt>
    <dgm:pt modelId="{E1D9D929-FF85-41A4-9D5A-2F607D478E49}" type="pres">
      <dgm:prSet presAssocID="{622A1E37-81B0-4A08-B39C-6404FDFF4124}" presName="textaccent1" presStyleCnt="0"/>
      <dgm:spPr/>
    </dgm:pt>
    <dgm:pt modelId="{30FB57A8-DCD1-4A87-8AD6-511190AA7CA9}" type="pres">
      <dgm:prSet presAssocID="{622A1E37-81B0-4A08-B39C-6404FDFF4124}" presName="accentRepeatNode" presStyleLbl="solidAlignAcc1" presStyleIdx="0" presStyleCnt="2" custLinFactX="-302511" custLinFactY="-200000" custLinFactNeighborX="-400000" custLinFactNeighborY="-259109"/>
      <dgm:spPr>
        <a:noFill/>
        <a:ln>
          <a:noFill/>
        </a:ln>
      </dgm:spPr>
    </dgm:pt>
    <dgm:pt modelId="{F0ED0100-9AD2-419E-8452-B82A159CCFED}" type="pres">
      <dgm:prSet presAssocID="{81138154-7F4F-4257-977F-470A7DCAF0DE}" presName="image1" presStyleCnt="0"/>
      <dgm:spPr/>
    </dgm:pt>
    <dgm:pt modelId="{5DA53875-44E8-499C-A22B-FB6C5FA5C0EB}" type="pres">
      <dgm:prSet presAssocID="{81138154-7F4F-4257-977F-470A7DCAF0DE}" presName="imageRepeatNode" presStyleLbl="alignAcc1" presStyleIdx="0" presStyleCnt="1"/>
      <dgm:spPr/>
      <dgm:t>
        <a:bodyPr/>
        <a:lstStyle/>
        <a:p>
          <a:endParaRPr lang="en-US"/>
        </a:p>
      </dgm:t>
    </dgm:pt>
    <dgm:pt modelId="{38448852-F3F0-4B03-926A-F24CD13402F1}" type="pres">
      <dgm:prSet presAssocID="{81138154-7F4F-4257-977F-470A7DCAF0DE}" presName="imageaccent1" presStyleCnt="0"/>
      <dgm:spPr/>
    </dgm:pt>
    <dgm:pt modelId="{00781D8F-FA0F-4705-A592-DDD619EA050E}" type="pres">
      <dgm:prSet presAssocID="{81138154-7F4F-4257-977F-470A7DCAF0DE}" presName="accentRepeatNode" presStyleLbl="solidAlignAcc1" presStyleIdx="1" presStyleCnt="2" custLinFactX="-302511" custLinFactY="-200000" custLinFactNeighborX="-400000" custLinFactNeighborY="-259109"/>
      <dgm:spPr>
        <a:noFill/>
        <a:ln>
          <a:noFill/>
        </a:ln>
      </dgm:spPr>
    </dgm:pt>
  </dgm:ptLst>
  <dgm:cxnLst>
    <dgm:cxn modelId="{61EB3296-222E-499C-913F-522BFBA19067}" type="presOf" srcId="{81138154-7F4F-4257-977F-470A7DCAF0DE}" destId="{5DA53875-44E8-499C-A22B-FB6C5FA5C0EB}" srcOrd="0" destOrd="0" presId="urn:microsoft.com/office/officeart/2008/layout/HexagonCluster"/>
    <dgm:cxn modelId="{AE649199-7987-4862-8522-D13B7F2FCD43}" type="presOf" srcId="{58788E35-68C8-4A9B-9E3B-19A43C2781F8}" destId="{C6FE6EFB-4013-4DC3-98B3-C817C2147566}" srcOrd="0" destOrd="0" presId="urn:microsoft.com/office/officeart/2008/layout/HexagonCluster"/>
    <dgm:cxn modelId="{FFE02DBB-3A48-41EA-AD61-5C5A8C745FB2}" type="presOf" srcId="{622A1E37-81B0-4A08-B39C-6404FDFF4124}" destId="{45BE82FE-3FD4-4166-8539-C976BB4538BF}" srcOrd="0" destOrd="0" presId="urn:microsoft.com/office/officeart/2008/layout/HexagonCluster"/>
    <dgm:cxn modelId="{DDD94B96-BFD0-47DE-8E8D-711482F718D2}" srcId="{58788E35-68C8-4A9B-9E3B-19A43C2781F8}" destId="{622A1E37-81B0-4A08-B39C-6404FDFF4124}" srcOrd="0" destOrd="0" parTransId="{37DDCDC0-95BF-4953-98D0-2A7916029366}" sibTransId="{81138154-7F4F-4257-977F-470A7DCAF0DE}"/>
    <dgm:cxn modelId="{13980F91-F720-4ECB-A8A6-D045BBCBF1BA}" type="presParOf" srcId="{C6FE6EFB-4013-4DC3-98B3-C817C2147566}" destId="{B6F157CA-AD22-4DBF-BE5A-75C35BFF88D3}" srcOrd="0" destOrd="0" presId="urn:microsoft.com/office/officeart/2008/layout/HexagonCluster"/>
    <dgm:cxn modelId="{13BFB87E-2B05-48B4-BC72-3758931D05E3}" type="presParOf" srcId="{B6F157CA-AD22-4DBF-BE5A-75C35BFF88D3}" destId="{45BE82FE-3FD4-4166-8539-C976BB4538BF}" srcOrd="0" destOrd="0" presId="urn:microsoft.com/office/officeart/2008/layout/HexagonCluster"/>
    <dgm:cxn modelId="{00145D64-0EA6-41F5-AB70-6E87BFF5146E}" type="presParOf" srcId="{C6FE6EFB-4013-4DC3-98B3-C817C2147566}" destId="{E1D9D929-FF85-41A4-9D5A-2F607D478E49}" srcOrd="1" destOrd="0" presId="urn:microsoft.com/office/officeart/2008/layout/HexagonCluster"/>
    <dgm:cxn modelId="{910C46D2-310D-424E-8833-55C51B7774CC}" type="presParOf" srcId="{E1D9D929-FF85-41A4-9D5A-2F607D478E49}" destId="{30FB57A8-DCD1-4A87-8AD6-511190AA7CA9}" srcOrd="0" destOrd="0" presId="urn:microsoft.com/office/officeart/2008/layout/HexagonCluster"/>
    <dgm:cxn modelId="{3D849741-D8EF-4DF0-A78F-714723D60A85}" type="presParOf" srcId="{C6FE6EFB-4013-4DC3-98B3-C817C2147566}" destId="{F0ED0100-9AD2-419E-8452-B82A159CCFED}" srcOrd="2" destOrd="0" presId="urn:microsoft.com/office/officeart/2008/layout/HexagonCluster"/>
    <dgm:cxn modelId="{936199B3-57B9-47CF-93CC-EDC1BA068B1A}" type="presParOf" srcId="{F0ED0100-9AD2-419E-8452-B82A159CCFED}" destId="{5DA53875-44E8-499C-A22B-FB6C5FA5C0EB}" srcOrd="0" destOrd="0" presId="urn:microsoft.com/office/officeart/2008/layout/HexagonCluster"/>
    <dgm:cxn modelId="{036901E1-F00B-4F68-AE34-453C97F5E2AA}" type="presParOf" srcId="{C6FE6EFB-4013-4DC3-98B3-C817C2147566}" destId="{38448852-F3F0-4B03-926A-F24CD13402F1}" srcOrd="3" destOrd="0" presId="urn:microsoft.com/office/officeart/2008/layout/HexagonCluster"/>
    <dgm:cxn modelId="{52EF857F-10AE-4239-B752-B11DD8C299B2}" type="presParOf" srcId="{38448852-F3F0-4B03-926A-F24CD13402F1}" destId="{00781D8F-FA0F-4705-A592-DDD619EA050E}" srcOrd="0" destOrd="0" presId="urn:microsoft.com/office/officeart/2008/layout/HexagonCluster"/>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451C86-B617-4E04-B596-93637F866F8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4D892A0-CFB0-4371-98EE-C606D75A2CEE}">
      <dgm:prSet phldrT="[Text]" phldr="1"/>
      <dgm:spPr>
        <a:noFill/>
        <a:ln>
          <a:noFill/>
        </a:ln>
      </dgm:spPr>
      <dgm:t>
        <a:bodyPr/>
        <a:lstStyle/>
        <a:p>
          <a:endParaRPr lang="en-US" dirty="0"/>
        </a:p>
      </dgm:t>
    </dgm:pt>
    <dgm:pt modelId="{9D96A05E-B693-4234-B3F3-394A2268899F}" type="parTrans" cxnId="{AB17162D-88AB-4623-99FA-8EA02474F770}">
      <dgm:prSet/>
      <dgm:spPr/>
      <dgm:t>
        <a:bodyPr/>
        <a:lstStyle/>
        <a:p>
          <a:endParaRPr lang="en-US"/>
        </a:p>
      </dgm:t>
    </dgm:pt>
    <dgm:pt modelId="{8438838A-6039-414D-BC6A-417C65798AD8}" type="sibTrans" cxnId="{AB17162D-88AB-4623-99FA-8EA02474F77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848AE93-E4F6-47D8-9F66-4CFE8F696EE5}" type="pres">
      <dgm:prSet presAssocID="{2B451C86-B617-4E04-B596-93637F866F81}" presName="Name0" presStyleCnt="0">
        <dgm:presLayoutVars>
          <dgm:chMax val="21"/>
          <dgm:chPref val="21"/>
        </dgm:presLayoutVars>
      </dgm:prSet>
      <dgm:spPr/>
    </dgm:pt>
    <dgm:pt modelId="{DE83532F-0312-44EB-AFD5-7FFE8B6AD100}" type="pres">
      <dgm:prSet presAssocID="{24D892A0-CFB0-4371-98EE-C606D75A2CEE}" presName="text1" presStyleCnt="0"/>
      <dgm:spPr/>
    </dgm:pt>
    <dgm:pt modelId="{A4C928D1-15A2-407E-A297-5E0ECA0829AA}" type="pres">
      <dgm:prSet presAssocID="{24D892A0-CFB0-4371-98EE-C606D75A2CEE}" presName="textRepeatNode" presStyleLbl="alignNode1" presStyleIdx="0" presStyleCnt="1" custLinFactNeighborX="-82134" custLinFactNeighborY="-39514">
        <dgm:presLayoutVars>
          <dgm:chMax val="0"/>
          <dgm:chPref val="0"/>
          <dgm:bulletEnabled val="1"/>
        </dgm:presLayoutVars>
      </dgm:prSet>
      <dgm:spPr/>
      <dgm:t>
        <a:bodyPr/>
        <a:lstStyle/>
        <a:p>
          <a:endParaRPr lang="en-US"/>
        </a:p>
      </dgm:t>
    </dgm:pt>
    <dgm:pt modelId="{B5941E5B-F423-4C66-BFAB-9F4A65A068FD}" type="pres">
      <dgm:prSet presAssocID="{24D892A0-CFB0-4371-98EE-C606D75A2CEE}" presName="textaccent1" presStyleCnt="0"/>
      <dgm:spPr/>
    </dgm:pt>
    <dgm:pt modelId="{D2F3A384-0063-43FB-A949-5ED4763DEBA5}" type="pres">
      <dgm:prSet presAssocID="{24D892A0-CFB0-4371-98EE-C606D75A2CEE}" presName="accentRepeatNode" presStyleLbl="solidAlignAcc1" presStyleIdx="0" presStyleCnt="2"/>
      <dgm:spPr>
        <a:noFill/>
        <a:ln>
          <a:noFill/>
        </a:ln>
      </dgm:spPr>
    </dgm:pt>
    <dgm:pt modelId="{E1E29082-4E56-4C85-9A95-543C0AFE9C02}" type="pres">
      <dgm:prSet presAssocID="{8438838A-6039-414D-BC6A-417C65798AD8}" presName="image1" presStyleCnt="0"/>
      <dgm:spPr/>
    </dgm:pt>
    <dgm:pt modelId="{5CAF32AB-488B-4174-8BD3-C6B911E7C752}" type="pres">
      <dgm:prSet presAssocID="{8438838A-6039-414D-BC6A-417C65798AD8}" presName="imageRepeatNode" presStyleLbl="alignAcc1" presStyleIdx="0" presStyleCnt="1" custLinFactNeighborX="-300" custLinFactNeighborY="11060"/>
      <dgm:spPr/>
      <dgm:t>
        <a:bodyPr/>
        <a:lstStyle/>
        <a:p>
          <a:endParaRPr lang="en-US"/>
        </a:p>
      </dgm:t>
    </dgm:pt>
    <dgm:pt modelId="{252CBE3F-F714-4F58-8EEA-4EB8344F2703}" type="pres">
      <dgm:prSet presAssocID="{8438838A-6039-414D-BC6A-417C65798AD8}" presName="imageaccent1" presStyleCnt="0"/>
      <dgm:spPr/>
    </dgm:pt>
    <dgm:pt modelId="{8A44C467-A17A-40C0-9B5B-FBD61B8A22AA}" type="pres">
      <dgm:prSet presAssocID="{8438838A-6039-414D-BC6A-417C65798AD8}" presName="accentRepeatNode" presStyleLbl="solidAlignAcc1" presStyleIdx="1" presStyleCnt="2"/>
      <dgm:spPr>
        <a:noFill/>
        <a:ln>
          <a:noFill/>
        </a:ln>
      </dgm:spPr>
    </dgm:pt>
  </dgm:ptLst>
  <dgm:cxnLst>
    <dgm:cxn modelId="{432E7E01-E8BA-476E-9F5B-9D58C07919F1}" type="presOf" srcId="{8438838A-6039-414D-BC6A-417C65798AD8}" destId="{5CAF32AB-488B-4174-8BD3-C6B911E7C752}" srcOrd="0" destOrd="0" presId="urn:microsoft.com/office/officeart/2008/layout/HexagonCluster"/>
    <dgm:cxn modelId="{AB17162D-88AB-4623-99FA-8EA02474F770}" srcId="{2B451C86-B617-4E04-B596-93637F866F81}" destId="{24D892A0-CFB0-4371-98EE-C606D75A2CEE}" srcOrd="0" destOrd="0" parTransId="{9D96A05E-B693-4234-B3F3-394A2268899F}" sibTransId="{8438838A-6039-414D-BC6A-417C65798AD8}"/>
    <dgm:cxn modelId="{B3423D88-FB53-469A-A2A0-84FD4D134F9B}" type="presOf" srcId="{24D892A0-CFB0-4371-98EE-C606D75A2CEE}" destId="{A4C928D1-15A2-407E-A297-5E0ECA0829AA}" srcOrd="0" destOrd="0" presId="urn:microsoft.com/office/officeart/2008/layout/HexagonCluster"/>
    <dgm:cxn modelId="{FBB2F3AE-F5D4-486E-BB23-3BEE8F951030}" type="presOf" srcId="{2B451C86-B617-4E04-B596-93637F866F81}" destId="{6848AE93-E4F6-47D8-9F66-4CFE8F696EE5}" srcOrd="0" destOrd="0" presId="urn:microsoft.com/office/officeart/2008/layout/HexagonCluster"/>
    <dgm:cxn modelId="{D686CF17-5EC9-42EC-8207-8C16978F78C8}" type="presParOf" srcId="{6848AE93-E4F6-47D8-9F66-4CFE8F696EE5}" destId="{DE83532F-0312-44EB-AFD5-7FFE8B6AD100}" srcOrd="0" destOrd="0" presId="urn:microsoft.com/office/officeart/2008/layout/HexagonCluster"/>
    <dgm:cxn modelId="{D291C9F9-A6D6-4C23-BCE6-8BCF719BB842}" type="presParOf" srcId="{DE83532F-0312-44EB-AFD5-7FFE8B6AD100}" destId="{A4C928D1-15A2-407E-A297-5E0ECA0829AA}" srcOrd="0" destOrd="0" presId="urn:microsoft.com/office/officeart/2008/layout/HexagonCluster"/>
    <dgm:cxn modelId="{D33A9C91-DF86-4C84-A464-493DF7647D96}" type="presParOf" srcId="{6848AE93-E4F6-47D8-9F66-4CFE8F696EE5}" destId="{B5941E5B-F423-4C66-BFAB-9F4A65A068FD}" srcOrd="1" destOrd="0" presId="urn:microsoft.com/office/officeart/2008/layout/HexagonCluster"/>
    <dgm:cxn modelId="{E7120355-3303-4859-B7B3-709237FB1F4A}" type="presParOf" srcId="{B5941E5B-F423-4C66-BFAB-9F4A65A068FD}" destId="{D2F3A384-0063-43FB-A949-5ED4763DEBA5}" srcOrd="0" destOrd="0" presId="urn:microsoft.com/office/officeart/2008/layout/HexagonCluster"/>
    <dgm:cxn modelId="{85D6AB26-888C-4BBA-8D35-7BBC9E4B4057}" type="presParOf" srcId="{6848AE93-E4F6-47D8-9F66-4CFE8F696EE5}" destId="{E1E29082-4E56-4C85-9A95-543C0AFE9C02}" srcOrd="2" destOrd="0" presId="urn:microsoft.com/office/officeart/2008/layout/HexagonCluster"/>
    <dgm:cxn modelId="{DB9008C2-D82C-4F35-BE7F-B362B9981B69}" type="presParOf" srcId="{E1E29082-4E56-4C85-9A95-543C0AFE9C02}" destId="{5CAF32AB-488B-4174-8BD3-C6B911E7C752}" srcOrd="0" destOrd="0" presId="urn:microsoft.com/office/officeart/2008/layout/HexagonCluster"/>
    <dgm:cxn modelId="{F0898F6F-CE2B-4A97-9614-987B88651E78}" type="presParOf" srcId="{6848AE93-E4F6-47D8-9F66-4CFE8F696EE5}" destId="{252CBE3F-F714-4F58-8EEA-4EB8344F2703}" srcOrd="3" destOrd="0" presId="urn:microsoft.com/office/officeart/2008/layout/HexagonCluster"/>
    <dgm:cxn modelId="{2A6F38A8-F9C2-46BA-A604-81BD7EAF3C0B}" type="presParOf" srcId="{252CBE3F-F714-4F58-8EEA-4EB8344F2703}" destId="{8A44C467-A17A-40C0-9B5B-FBD61B8A22A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B22E282-5CFE-4249-9201-842A0C9B8E1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5563105-3788-49FF-9118-20C5BFFA5570}">
      <dgm:prSet phldrT="[Text]" phldr="1"/>
      <dgm:spPr>
        <a:noFill/>
        <a:ln>
          <a:noFill/>
        </a:ln>
      </dgm:spPr>
      <dgm:t>
        <a:bodyPr/>
        <a:lstStyle/>
        <a:p>
          <a:endParaRPr lang="en-US" dirty="0"/>
        </a:p>
      </dgm:t>
    </dgm:pt>
    <dgm:pt modelId="{B873CB8B-9B21-482D-9932-3541CE56EEAB}" type="parTrans" cxnId="{828D7E1F-1279-4E25-8E14-7C3384833F40}">
      <dgm:prSet/>
      <dgm:spPr/>
      <dgm:t>
        <a:bodyPr/>
        <a:lstStyle/>
        <a:p>
          <a:endParaRPr lang="en-US"/>
        </a:p>
      </dgm:t>
    </dgm:pt>
    <dgm:pt modelId="{E8E05E82-8300-4B09-AAC9-89E706BC37CE}" type="sibTrans" cxnId="{828D7E1F-1279-4E25-8E14-7C3384833F4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AF9A67FE-0F55-4991-B22E-E36A2912EB2F}" type="pres">
      <dgm:prSet presAssocID="{1B22E282-5CFE-4249-9201-842A0C9B8E12}" presName="Name0" presStyleCnt="0">
        <dgm:presLayoutVars>
          <dgm:chMax val="21"/>
          <dgm:chPref val="21"/>
        </dgm:presLayoutVars>
      </dgm:prSet>
      <dgm:spPr/>
    </dgm:pt>
    <dgm:pt modelId="{9731AEC4-78CE-4E71-A796-7A88FC81B8E0}" type="pres">
      <dgm:prSet presAssocID="{F5563105-3788-49FF-9118-20C5BFFA5570}" presName="text1" presStyleCnt="0"/>
      <dgm:spPr/>
    </dgm:pt>
    <dgm:pt modelId="{48217635-AF7E-47CE-A738-AA80FD320189}" type="pres">
      <dgm:prSet presAssocID="{F5563105-3788-49FF-9118-20C5BFFA5570}" presName="textRepeatNode" presStyleLbl="alignNode1" presStyleIdx="0" presStyleCnt="1" custLinFactNeighborX="-83660" custLinFactNeighborY="-49917">
        <dgm:presLayoutVars>
          <dgm:chMax val="0"/>
          <dgm:chPref val="0"/>
          <dgm:bulletEnabled val="1"/>
        </dgm:presLayoutVars>
      </dgm:prSet>
      <dgm:spPr/>
      <dgm:t>
        <a:bodyPr/>
        <a:lstStyle/>
        <a:p>
          <a:endParaRPr lang="en-US"/>
        </a:p>
      </dgm:t>
    </dgm:pt>
    <dgm:pt modelId="{5C812D11-62B8-4A7F-90DF-1ADFA26A0B24}" type="pres">
      <dgm:prSet presAssocID="{F5563105-3788-49FF-9118-20C5BFFA5570}" presName="textaccent1" presStyleCnt="0"/>
      <dgm:spPr/>
    </dgm:pt>
    <dgm:pt modelId="{90792247-371A-4362-BFF5-FC0BA14D5B80}" type="pres">
      <dgm:prSet presAssocID="{F5563105-3788-49FF-9118-20C5BFFA5570}" presName="accentRepeatNode" presStyleLbl="solidAlignAcc1" presStyleIdx="0" presStyleCnt="2"/>
      <dgm:spPr>
        <a:noFill/>
        <a:ln>
          <a:noFill/>
        </a:ln>
      </dgm:spPr>
    </dgm:pt>
    <dgm:pt modelId="{8BD44873-FE8E-4821-9572-FDB9E0E90A5F}" type="pres">
      <dgm:prSet presAssocID="{E8E05E82-8300-4B09-AAC9-89E706BC37CE}" presName="image1" presStyleCnt="0"/>
      <dgm:spPr/>
    </dgm:pt>
    <dgm:pt modelId="{DB22E100-2AC2-4D54-A9FA-DB81977EA558}" type="pres">
      <dgm:prSet presAssocID="{E8E05E82-8300-4B09-AAC9-89E706BC37CE}" presName="imageRepeatNode" presStyleLbl="alignAcc1" presStyleIdx="0" presStyleCnt="1"/>
      <dgm:spPr/>
      <dgm:t>
        <a:bodyPr/>
        <a:lstStyle/>
        <a:p>
          <a:endParaRPr lang="en-US"/>
        </a:p>
      </dgm:t>
    </dgm:pt>
    <dgm:pt modelId="{9CF84CCA-74CA-4805-8538-D67644903183}" type="pres">
      <dgm:prSet presAssocID="{E8E05E82-8300-4B09-AAC9-89E706BC37CE}" presName="imageaccent1" presStyleCnt="0"/>
      <dgm:spPr/>
    </dgm:pt>
    <dgm:pt modelId="{381D3AF7-1DBA-4A7F-9A60-0BB41FDF2D3A}" type="pres">
      <dgm:prSet presAssocID="{E8E05E82-8300-4B09-AAC9-89E706BC37CE}" presName="accentRepeatNode" presStyleLbl="solidAlignAcc1" presStyleIdx="1" presStyleCnt="2"/>
      <dgm:spPr>
        <a:noFill/>
        <a:ln>
          <a:noFill/>
        </a:ln>
      </dgm:spPr>
    </dgm:pt>
  </dgm:ptLst>
  <dgm:cxnLst>
    <dgm:cxn modelId="{9F120962-14E2-4822-B44F-A2C4FAFC91A1}" type="presOf" srcId="{E8E05E82-8300-4B09-AAC9-89E706BC37CE}" destId="{DB22E100-2AC2-4D54-A9FA-DB81977EA558}" srcOrd="0" destOrd="0" presId="urn:microsoft.com/office/officeart/2008/layout/HexagonCluster"/>
    <dgm:cxn modelId="{6AF89F00-6DC2-4AD5-BDBC-8078164FE105}" type="presOf" srcId="{1B22E282-5CFE-4249-9201-842A0C9B8E12}" destId="{AF9A67FE-0F55-4991-B22E-E36A2912EB2F}" srcOrd="0" destOrd="0" presId="urn:microsoft.com/office/officeart/2008/layout/HexagonCluster"/>
    <dgm:cxn modelId="{828D7E1F-1279-4E25-8E14-7C3384833F40}" srcId="{1B22E282-5CFE-4249-9201-842A0C9B8E12}" destId="{F5563105-3788-49FF-9118-20C5BFFA5570}" srcOrd="0" destOrd="0" parTransId="{B873CB8B-9B21-482D-9932-3541CE56EEAB}" sibTransId="{E8E05E82-8300-4B09-AAC9-89E706BC37CE}"/>
    <dgm:cxn modelId="{E7015EE4-A5FA-4038-84D7-62331546BDB8}" type="presOf" srcId="{F5563105-3788-49FF-9118-20C5BFFA5570}" destId="{48217635-AF7E-47CE-A738-AA80FD320189}" srcOrd="0" destOrd="0" presId="urn:microsoft.com/office/officeart/2008/layout/HexagonCluster"/>
    <dgm:cxn modelId="{1B1EFD05-2FE2-4905-BA85-7E0F3C374DBC}" type="presParOf" srcId="{AF9A67FE-0F55-4991-B22E-E36A2912EB2F}" destId="{9731AEC4-78CE-4E71-A796-7A88FC81B8E0}" srcOrd="0" destOrd="0" presId="urn:microsoft.com/office/officeart/2008/layout/HexagonCluster"/>
    <dgm:cxn modelId="{DD292452-821C-426D-A5B5-A55019F30CF4}" type="presParOf" srcId="{9731AEC4-78CE-4E71-A796-7A88FC81B8E0}" destId="{48217635-AF7E-47CE-A738-AA80FD320189}" srcOrd="0" destOrd="0" presId="urn:microsoft.com/office/officeart/2008/layout/HexagonCluster"/>
    <dgm:cxn modelId="{C9994CDE-2898-438D-A7AB-EB0FEA14BA18}" type="presParOf" srcId="{AF9A67FE-0F55-4991-B22E-E36A2912EB2F}" destId="{5C812D11-62B8-4A7F-90DF-1ADFA26A0B24}" srcOrd="1" destOrd="0" presId="urn:microsoft.com/office/officeart/2008/layout/HexagonCluster"/>
    <dgm:cxn modelId="{E0601AEB-B346-4D55-ABB9-5AAA701C2388}" type="presParOf" srcId="{5C812D11-62B8-4A7F-90DF-1ADFA26A0B24}" destId="{90792247-371A-4362-BFF5-FC0BA14D5B80}" srcOrd="0" destOrd="0" presId="urn:microsoft.com/office/officeart/2008/layout/HexagonCluster"/>
    <dgm:cxn modelId="{CCFBDF72-D093-4879-8F41-0F087D4B7C01}" type="presParOf" srcId="{AF9A67FE-0F55-4991-B22E-E36A2912EB2F}" destId="{8BD44873-FE8E-4821-9572-FDB9E0E90A5F}" srcOrd="2" destOrd="0" presId="urn:microsoft.com/office/officeart/2008/layout/HexagonCluster"/>
    <dgm:cxn modelId="{7FFF4E21-8CA9-4857-9819-563DA2886DD5}" type="presParOf" srcId="{8BD44873-FE8E-4821-9572-FDB9E0E90A5F}" destId="{DB22E100-2AC2-4D54-A9FA-DB81977EA558}" srcOrd="0" destOrd="0" presId="urn:microsoft.com/office/officeart/2008/layout/HexagonCluster"/>
    <dgm:cxn modelId="{6EFFE28C-E292-47F8-A6A1-D5C89B9A2280}" type="presParOf" srcId="{AF9A67FE-0F55-4991-B22E-E36A2912EB2F}" destId="{9CF84CCA-74CA-4805-8538-D67644903183}" srcOrd="3" destOrd="0" presId="urn:microsoft.com/office/officeart/2008/layout/HexagonCluster"/>
    <dgm:cxn modelId="{06D888E5-EAB7-4BFD-A5AF-5E5FE6C44CCD}" type="presParOf" srcId="{9CF84CCA-74CA-4805-8538-D67644903183}" destId="{381D3AF7-1DBA-4A7F-9A60-0BB41FDF2D3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36FBAD6-A58A-46F4-BD5F-44A7730C811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C71848B-F12D-41A8-9432-11B3960D5FF4}">
      <dgm:prSet phldrT="[Text]" phldr="1"/>
      <dgm:spPr>
        <a:noFill/>
        <a:ln>
          <a:noFill/>
        </a:ln>
      </dgm:spPr>
      <dgm:t>
        <a:bodyPr/>
        <a:lstStyle/>
        <a:p>
          <a:endParaRPr lang="en-US"/>
        </a:p>
      </dgm:t>
    </dgm:pt>
    <dgm:pt modelId="{4CB8D025-09E3-45CF-A76F-1F806953F63D}" type="parTrans" cxnId="{6EF772EE-533C-4331-9637-E61AB46FCAC4}">
      <dgm:prSet/>
      <dgm:spPr/>
      <dgm:t>
        <a:bodyPr/>
        <a:lstStyle/>
        <a:p>
          <a:endParaRPr lang="en-US"/>
        </a:p>
      </dgm:t>
    </dgm:pt>
    <dgm:pt modelId="{05DF7AF6-335D-46A4-8616-C75CF400A4FC}" type="sibTrans" cxnId="{6EF772EE-533C-4331-9637-E61AB46FCAC4}">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64" r="-51936"/>
          </a:stretch>
        </a:blipFill>
        <a:ln>
          <a:solidFill>
            <a:srgbClr val="EA3627"/>
          </a:solidFill>
        </a:ln>
      </dgm:spPr>
      <dgm:t>
        <a:bodyPr/>
        <a:lstStyle/>
        <a:p>
          <a:endParaRPr lang="en-US"/>
        </a:p>
      </dgm:t>
    </dgm:pt>
    <dgm:pt modelId="{B9FBEF79-CF13-410C-94CE-C1213D083CD9}" type="pres">
      <dgm:prSet presAssocID="{536FBAD6-A58A-46F4-BD5F-44A7730C8113}" presName="Name0" presStyleCnt="0">
        <dgm:presLayoutVars>
          <dgm:chMax val="21"/>
          <dgm:chPref val="21"/>
        </dgm:presLayoutVars>
      </dgm:prSet>
      <dgm:spPr/>
    </dgm:pt>
    <dgm:pt modelId="{7D906A42-B469-4653-ABC9-246A78840919}" type="pres">
      <dgm:prSet presAssocID="{FC71848B-F12D-41A8-9432-11B3960D5FF4}" presName="text1" presStyleCnt="0"/>
      <dgm:spPr/>
    </dgm:pt>
    <dgm:pt modelId="{EE9210F9-AED7-4712-9D06-F406AB47537F}" type="pres">
      <dgm:prSet presAssocID="{FC71848B-F12D-41A8-9432-11B3960D5FF4}" presName="textRepeatNode" presStyleLbl="alignNode1" presStyleIdx="0" presStyleCnt="1" custLinFactNeighborX="-84368" custLinFactNeighborY="-51505">
        <dgm:presLayoutVars>
          <dgm:chMax val="0"/>
          <dgm:chPref val="0"/>
          <dgm:bulletEnabled val="1"/>
        </dgm:presLayoutVars>
      </dgm:prSet>
      <dgm:spPr/>
      <dgm:t>
        <a:bodyPr/>
        <a:lstStyle/>
        <a:p>
          <a:endParaRPr lang="en-US"/>
        </a:p>
      </dgm:t>
    </dgm:pt>
    <dgm:pt modelId="{641AA852-8597-49D3-BDEE-DD93DE23B900}" type="pres">
      <dgm:prSet presAssocID="{FC71848B-F12D-41A8-9432-11B3960D5FF4}" presName="textaccent1" presStyleCnt="0"/>
      <dgm:spPr/>
    </dgm:pt>
    <dgm:pt modelId="{FE727C78-32C2-40D8-9BA5-AB8C389050D6}" type="pres">
      <dgm:prSet presAssocID="{FC71848B-F12D-41A8-9432-11B3960D5FF4}" presName="accentRepeatNode" presStyleLbl="solidAlignAcc1" presStyleIdx="0" presStyleCnt="2" custLinFactX="-322868" custLinFactY="-200000" custLinFactNeighborX="-400000" custLinFactNeighborY="-240321"/>
      <dgm:spPr>
        <a:noFill/>
        <a:ln>
          <a:noFill/>
        </a:ln>
      </dgm:spPr>
    </dgm:pt>
    <dgm:pt modelId="{8313F57D-3424-4EA1-890B-D0CDED8E2976}" type="pres">
      <dgm:prSet presAssocID="{05DF7AF6-335D-46A4-8616-C75CF400A4FC}" presName="image1" presStyleCnt="0"/>
      <dgm:spPr/>
    </dgm:pt>
    <dgm:pt modelId="{3AE1700E-D19C-4ABF-B5EE-1C176DB8D67B}" type="pres">
      <dgm:prSet presAssocID="{05DF7AF6-335D-46A4-8616-C75CF400A4FC}" presName="imageRepeatNode" presStyleLbl="alignAcc1" presStyleIdx="0" presStyleCnt="1"/>
      <dgm:spPr/>
      <dgm:t>
        <a:bodyPr/>
        <a:lstStyle/>
        <a:p>
          <a:endParaRPr lang="en-US"/>
        </a:p>
      </dgm:t>
    </dgm:pt>
    <dgm:pt modelId="{33F55568-478C-4CA3-B0F5-E7A552844515}" type="pres">
      <dgm:prSet presAssocID="{05DF7AF6-335D-46A4-8616-C75CF400A4FC}" presName="imageaccent1" presStyleCnt="0"/>
      <dgm:spPr/>
    </dgm:pt>
    <dgm:pt modelId="{D68FF2A1-D775-4B2A-ABF5-D0BB19430887}" type="pres">
      <dgm:prSet presAssocID="{05DF7AF6-335D-46A4-8616-C75CF400A4FC}" presName="accentRepeatNode" presStyleLbl="solidAlignAcc1" presStyleIdx="1" presStyleCnt="2" custLinFactX="-322868" custLinFactY="-200000" custLinFactNeighborX="-400000" custLinFactNeighborY="-240321"/>
      <dgm:spPr>
        <a:noFill/>
        <a:ln>
          <a:noFill/>
        </a:ln>
      </dgm:spPr>
    </dgm:pt>
  </dgm:ptLst>
  <dgm:cxnLst>
    <dgm:cxn modelId="{6EF772EE-533C-4331-9637-E61AB46FCAC4}" srcId="{536FBAD6-A58A-46F4-BD5F-44A7730C8113}" destId="{FC71848B-F12D-41A8-9432-11B3960D5FF4}" srcOrd="0" destOrd="0" parTransId="{4CB8D025-09E3-45CF-A76F-1F806953F63D}" sibTransId="{05DF7AF6-335D-46A4-8616-C75CF400A4FC}"/>
    <dgm:cxn modelId="{CFD29357-3C9A-466C-9ECE-FA78D1FE023C}" type="presOf" srcId="{05DF7AF6-335D-46A4-8616-C75CF400A4FC}" destId="{3AE1700E-D19C-4ABF-B5EE-1C176DB8D67B}" srcOrd="0" destOrd="0" presId="urn:microsoft.com/office/officeart/2008/layout/HexagonCluster"/>
    <dgm:cxn modelId="{C4CA6BA5-AEBD-4C36-B69B-33793B724332}" type="presOf" srcId="{FC71848B-F12D-41A8-9432-11B3960D5FF4}" destId="{EE9210F9-AED7-4712-9D06-F406AB47537F}" srcOrd="0" destOrd="0" presId="urn:microsoft.com/office/officeart/2008/layout/HexagonCluster"/>
    <dgm:cxn modelId="{1DDC7F1E-F9A9-456C-9571-C1BA43C6D3C8}" type="presOf" srcId="{536FBAD6-A58A-46F4-BD5F-44A7730C8113}" destId="{B9FBEF79-CF13-410C-94CE-C1213D083CD9}" srcOrd="0" destOrd="0" presId="urn:microsoft.com/office/officeart/2008/layout/HexagonCluster"/>
    <dgm:cxn modelId="{97E19A34-8DA5-4E63-ABB4-3E2EC1A09572}" type="presParOf" srcId="{B9FBEF79-CF13-410C-94CE-C1213D083CD9}" destId="{7D906A42-B469-4653-ABC9-246A78840919}" srcOrd="0" destOrd="0" presId="urn:microsoft.com/office/officeart/2008/layout/HexagonCluster"/>
    <dgm:cxn modelId="{98501649-B123-4185-B1FF-A603EBE92A33}" type="presParOf" srcId="{7D906A42-B469-4653-ABC9-246A78840919}" destId="{EE9210F9-AED7-4712-9D06-F406AB47537F}" srcOrd="0" destOrd="0" presId="urn:microsoft.com/office/officeart/2008/layout/HexagonCluster"/>
    <dgm:cxn modelId="{C2C1C219-BE81-48EB-BAA6-5CD2D3033E2A}" type="presParOf" srcId="{B9FBEF79-CF13-410C-94CE-C1213D083CD9}" destId="{641AA852-8597-49D3-BDEE-DD93DE23B900}" srcOrd="1" destOrd="0" presId="urn:microsoft.com/office/officeart/2008/layout/HexagonCluster"/>
    <dgm:cxn modelId="{BA248FDE-9585-4623-A171-4EB0848557D1}" type="presParOf" srcId="{641AA852-8597-49D3-BDEE-DD93DE23B900}" destId="{FE727C78-32C2-40D8-9BA5-AB8C389050D6}" srcOrd="0" destOrd="0" presId="urn:microsoft.com/office/officeart/2008/layout/HexagonCluster"/>
    <dgm:cxn modelId="{57E0C123-A7D6-49BF-8913-E9748BE8587E}" type="presParOf" srcId="{B9FBEF79-CF13-410C-94CE-C1213D083CD9}" destId="{8313F57D-3424-4EA1-890B-D0CDED8E2976}" srcOrd="2" destOrd="0" presId="urn:microsoft.com/office/officeart/2008/layout/HexagonCluster"/>
    <dgm:cxn modelId="{88866618-7713-4EC7-8309-A33CC5FF12B5}" type="presParOf" srcId="{8313F57D-3424-4EA1-890B-D0CDED8E2976}" destId="{3AE1700E-D19C-4ABF-B5EE-1C176DB8D67B}" srcOrd="0" destOrd="0" presId="urn:microsoft.com/office/officeart/2008/layout/HexagonCluster"/>
    <dgm:cxn modelId="{D188626D-EDEE-4B52-B116-E46C147A0A6E}" type="presParOf" srcId="{B9FBEF79-CF13-410C-94CE-C1213D083CD9}" destId="{33F55568-478C-4CA3-B0F5-E7A552844515}" srcOrd="3" destOrd="0" presId="urn:microsoft.com/office/officeart/2008/layout/HexagonCluster"/>
    <dgm:cxn modelId="{D33B39D5-30FD-4335-AF86-08FD359D0E73}" type="presParOf" srcId="{33F55568-478C-4CA3-B0F5-E7A552844515}" destId="{D68FF2A1-D775-4B2A-ABF5-D0BB19430887}" srcOrd="0" destOrd="0" presId="urn:microsoft.com/office/officeart/2008/layout/Hexagon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EEA32412-1008-4BFA-BF0C-FE122D80343E}"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D299AB7-6A7E-4AE3-9F9C-C2307C1097EB}">
      <dgm:prSet phldrT="[Text]" phldr="1"/>
      <dgm:spPr>
        <a:noFill/>
        <a:ln>
          <a:noFill/>
        </a:ln>
      </dgm:spPr>
      <dgm:t>
        <a:bodyPr/>
        <a:lstStyle/>
        <a:p>
          <a:endParaRPr lang="en-US"/>
        </a:p>
      </dgm:t>
    </dgm:pt>
    <dgm:pt modelId="{7637C2A1-8B66-4113-BA3E-A2329BD2891E}" type="parTrans" cxnId="{2190EE5E-D9D4-4D80-8F00-2BC98072CF7E}">
      <dgm:prSet/>
      <dgm:spPr/>
      <dgm:t>
        <a:bodyPr/>
        <a:lstStyle/>
        <a:p>
          <a:endParaRPr lang="en-US"/>
        </a:p>
      </dgm:t>
    </dgm:pt>
    <dgm:pt modelId="{23A361FC-5982-479F-B179-3E4E043EA91D}" type="sibTrans" cxnId="{2190EE5E-D9D4-4D80-8F00-2BC98072CF7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5C078C58-D0E8-4563-9CC1-07686ED1F5E1}" type="pres">
      <dgm:prSet presAssocID="{EEA32412-1008-4BFA-BF0C-FE122D80343E}" presName="Name0" presStyleCnt="0">
        <dgm:presLayoutVars>
          <dgm:chMax val="21"/>
          <dgm:chPref val="21"/>
        </dgm:presLayoutVars>
      </dgm:prSet>
      <dgm:spPr/>
    </dgm:pt>
    <dgm:pt modelId="{6E7B5365-DA59-4F1F-B6CB-5BC2F55084CD}" type="pres">
      <dgm:prSet presAssocID="{4D299AB7-6A7E-4AE3-9F9C-C2307C1097EB}" presName="text1" presStyleCnt="0"/>
      <dgm:spPr/>
    </dgm:pt>
    <dgm:pt modelId="{822A0453-04F9-4349-B4C9-C50B7D8FC834}" type="pres">
      <dgm:prSet presAssocID="{4D299AB7-6A7E-4AE3-9F9C-C2307C1097EB}" presName="textRepeatNode" presStyleLbl="alignNode1" presStyleIdx="0" presStyleCnt="1" custLinFactNeighborX="-82796" custLinFactNeighborY="-54394">
        <dgm:presLayoutVars>
          <dgm:chMax val="0"/>
          <dgm:chPref val="0"/>
          <dgm:bulletEnabled val="1"/>
        </dgm:presLayoutVars>
      </dgm:prSet>
      <dgm:spPr/>
      <dgm:t>
        <a:bodyPr/>
        <a:lstStyle/>
        <a:p>
          <a:endParaRPr lang="en-US"/>
        </a:p>
      </dgm:t>
    </dgm:pt>
    <dgm:pt modelId="{930BD9EC-6293-4284-A839-E6160D00AA41}" type="pres">
      <dgm:prSet presAssocID="{4D299AB7-6A7E-4AE3-9F9C-C2307C1097EB}" presName="textaccent1" presStyleCnt="0"/>
      <dgm:spPr/>
    </dgm:pt>
    <dgm:pt modelId="{1CC97428-7451-445E-8AE2-B7771750FA89}" type="pres">
      <dgm:prSet presAssocID="{4D299AB7-6A7E-4AE3-9F9C-C2307C1097EB}" presName="accentRepeatNode" presStyleLbl="solidAlignAcc1" presStyleIdx="0" presStyleCnt="2" custLinFactX="-309403" custLinFactY="-200000" custLinFactNeighborX="-400000" custLinFactNeighborY="-265014"/>
      <dgm:spPr>
        <a:noFill/>
        <a:ln>
          <a:noFill/>
        </a:ln>
      </dgm:spPr>
    </dgm:pt>
    <dgm:pt modelId="{CC3571D4-87ED-4720-8996-28CF32535ECF}" type="pres">
      <dgm:prSet presAssocID="{23A361FC-5982-479F-B179-3E4E043EA91D}" presName="image1" presStyleCnt="0"/>
      <dgm:spPr/>
    </dgm:pt>
    <dgm:pt modelId="{2132EDD1-F7FF-4BB9-8F25-6BB4C4F39450}" type="pres">
      <dgm:prSet presAssocID="{23A361FC-5982-479F-B179-3E4E043EA91D}" presName="imageRepeatNode" presStyleLbl="alignAcc1" presStyleIdx="0" presStyleCnt="1"/>
      <dgm:spPr/>
      <dgm:t>
        <a:bodyPr/>
        <a:lstStyle/>
        <a:p>
          <a:endParaRPr lang="en-US"/>
        </a:p>
      </dgm:t>
    </dgm:pt>
    <dgm:pt modelId="{93D13DDA-D554-4024-BEA4-921E6929282A}" type="pres">
      <dgm:prSet presAssocID="{23A361FC-5982-479F-B179-3E4E043EA91D}" presName="imageaccent1" presStyleCnt="0"/>
      <dgm:spPr/>
    </dgm:pt>
    <dgm:pt modelId="{754FE2B6-87FD-4051-AADB-A03AF25B51AF}" type="pres">
      <dgm:prSet presAssocID="{23A361FC-5982-479F-B179-3E4E043EA91D}" presName="accentRepeatNode" presStyleLbl="solidAlignAcc1" presStyleIdx="1" presStyleCnt="2" custLinFactX="-309403" custLinFactY="-200000" custLinFactNeighborX="-400000" custLinFactNeighborY="-265014"/>
      <dgm:spPr>
        <a:noFill/>
        <a:ln>
          <a:noFill/>
        </a:ln>
      </dgm:spPr>
    </dgm:pt>
  </dgm:ptLst>
  <dgm:cxnLst>
    <dgm:cxn modelId="{2190EE5E-D9D4-4D80-8F00-2BC98072CF7E}" srcId="{EEA32412-1008-4BFA-BF0C-FE122D80343E}" destId="{4D299AB7-6A7E-4AE3-9F9C-C2307C1097EB}" srcOrd="0" destOrd="0" parTransId="{7637C2A1-8B66-4113-BA3E-A2329BD2891E}" sibTransId="{23A361FC-5982-479F-B179-3E4E043EA91D}"/>
    <dgm:cxn modelId="{4B3158CD-180C-4939-99A8-A707A279DB1E}" type="presOf" srcId="{23A361FC-5982-479F-B179-3E4E043EA91D}" destId="{2132EDD1-F7FF-4BB9-8F25-6BB4C4F39450}" srcOrd="0" destOrd="0" presId="urn:microsoft.com/office/officeart/2008/layout/HexagonCluster"/>
    <dgm:cxn modelId="{8C5C2838-B7C1-442C-ABF8-6A17A6B75434}" type="presOf" srcId="{4D299AB7-6A7E-4AE3-9F9C-C2307C1097EB}" destId="{822A0453-04F9-4349-B4C9-C50B7D8FC834}" srcOrd="0" destOrd="0" presId="urn:microsoft.com/office/officeart/2008/layout/HexagonCluster"/>
    <dgm:cxn modelId="{7C964762-6813-424B-BF13-9CFD362894E6}" type="presOf" srcId="{EEA32412-1008-4BFA-BF0C-FE122D80343E}" destId="{5C078C58-D0E8-4563-9CC1-07686ED1F5E1}" srcOrd="0" destOrd="0" presId="urn:microsoft.com/office/officeart/2008/layout/HexagonCluster"/>
    <dgm:cxn modelId="{AFCC6949-B718-45B4-BC9E-9F8FD12C2C60}" type="presParOf" srcId="{5C078C58-D0E8-4563-9CC1-07686ED1F5E1}" destId="{6E7B5365-DA59-4F1F-B6CB-5BC2F55084CD}" srcOrd="0" destOrd="0" presId="urn:microsoft.com/office/officeart/2008/layout/HexagonCluster"/>
    <dgm:cxn modelId="{C4CD713A-076D-42A2-9BA4-ADF893AA2BA4}" type="presParOf" srcId="{6E7B5365-DA59-4F1F-B6CB-5BC2F55084CD}" destId="{822A0453-04F9-4349-B4C9-C50B7D8FC834}" srcOrd="0" destOrd="0" presId="urn:microsoft.com/office/officeart/2008/layout/HexagonCluster"/>
    <dgm:cxn modelId="{E9FBE1AE-7160-4C29-9586-B8F92FA17B2B}" type="presParOf" srcId="{5C078C58-D0E8-4563-9CC1-07686ED1F5E1}" destId="{930BD9EC-6293-4284-A839-E6160D00AA41}" srcOrd="1" destOrd="0" presId="urn:microsoft.com/office/officeart/2008/layout/HexagonCluster"/>
    <dgm:cxn modelId="{919768F1-F116-4A5F-8BFB-DA9C445F9795}" type="presParOf" srcId="{930BD9EC-6293-4284-A839-E6160D00AA41}" destId="{1CC97428-7451-445E-8AE2-B7771750FA89}" srcOrd="0" destOrd="0" presId="urn:microsoft.com/office/officeart/2008/layout/HexagonCluster"/>
    <dgm:cxn modelId="{DD7EEE07-3FF3-45F3-8706-1EED179F9117}" type="presParOf" srcId="{5C078C58-D0E8-4563-9CC1-07686ED1F5E1}" destId="{CC3571D4-87ED-4720-8996-28CF32535ECF}" srcOrd="2" destOrd="0" presId="urn:microsoft.com/office/officeart/2008/layout/HexagonCluster"/>
    <dgm:cxn modelId="{799FF65B-EFB4-4929-A26C-8312977FDBC7}" type="presParOf" srcId="{CC3571D4-87ED-4720-8996-28CF32535ECF}" destId="{2132EDD1-F7FF-4BB9-8F25-6BB4C4F39450}" srcOrd="0" destOrd="0" presId="urn:microsoft.com/office/officeart/2008/layout/HexagonCluster"/>
    <dgm:cxn modelId="{82ABE67E-73AD-456E-A4F8-ED676C15AF73}" type="presParOf" srcId="{5C078C58-D0E8-4563-9CC1-07686ED1F5E1}" destId="{93D13DDA-D554-4024-BEA4-921E6929282A}" srcOrd="3" destOrd="0" presId="urn:microsoft.com/office/officeart/2008/layout/HexagonCluster"/>
    <dgm:cxn modelId="{5B1158FD-FFBB-4571-90BB-2E185977FD6E}" type="presParOf" srcId="{93D13DDA-D554-4024-BEA4-921E6929282A}" destId="{754FE2B6-87FD-4051-AADB-A03AF25B51AF}" srcOrd="0" destOrd="0" presId="urn:microsoft.com/office/officeart/2008/layout/HexagonCluster"/>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EACA504E-9395-4352-99DC-C4B2B4BA86A5}"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7AA3700-B8D4-4AD3-9272-3E2B1B7C18E1}">
      <dgm:prSet phldrT="[Text]" phldr="1"/>
      <dgm:spPr>
        <a:noFill/>
        <a:ln>
          <a:noFill/>
        </a:ln>
      </dgm:spPr>
      <dgm:t>
        <a:bodyPr/>
        <a:lstStyle/>
        <a:p>
          <a:endParaRPr lang="en-US" dirty="0"/>
        </a:p>
      </dgm:t>
    </dgm:pt>
    <dgm:pt modelId="{1D519413-EEF4-4E5E-835A-EE25A1314E79}" type="parTrans" cxnId="{F66A08E7-1846-4FEB-8466-0120B334624D}">
      <dgm:prSet/>
      <dgm:spPr/>
      <dgm:t>
        <a:bodyPr/>
        <a:lstStyle/>
        <a:p>
          <a:endParaRPr lang="en-US"/>
        </a:p>
      </dgm:t>
    </dgm:pt>
    <dgm:pt modelId="{DC06E36B-1E9E-4E88-A53F-4B105DF6EA5A}" type="sibTrans" cxnId="{F66A08E7-1846-4FEB-8466-0120B334624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1EB74CC9-19D6-4F84-AE37-4E7556D363B6}" type="pres">
      <dgm:prSet presAssocID="{EACA504E-9395-4352-99DC-C4B2B4BA86A5}" presName="Name0" presStyleCnt="0">
        <dgm:presLayoutVars>
          <dgm:chMax val="21"/>
          <dgm:chPref val="21"/>
        </dgm:presLayoutVars>
      </dgm:prSet>
      <dgm:spPr/>
    </dgm:pt>
    <dgm:pt modelId="{F5B246E6-112F-43B5-9422-E0CFB6C74937}" type="pres">
      <dgm:prSet presAssocID="{97AA3700-B8D4-4AD3-9272-3E2B1B7C18E1}" presName="text1" presStyleCnt="0"/>
      <dgm:spPr/>
    </dgm:pt>
    <dgm:pt modelId="{14367AF6-3A84-407F-8F0A-48A3386DD95A}" type="pres">
      <dgm:prSet presAssocID="{97AA3700-B8D4-4AD3-9272-3E2B1B7C18E1}" presName="textRepeatNode" presStyleLbl="alignNode1" presStyleIdx="0" presStyleCnt="1" custLinFactNeighborX="-81921" custLinFactNeighborY="-52108">
        <dgm:presLayoutVars>
          <dgm:chMax val="0"/>
          <dgm:chPref val="0"/>
          <dgm:bulletEnabled val="1"/>
        </dgm:presLayoutVars>
      </dgm:prSet>
      <dgm:spPr/>
      <dgm:t>
        <a:bodyPr/>
        <a:lstStyle/>
        <a:p>
          <a:endParaRPr lang="en-US"/>
        </a:p>
      </dgm:t>
    </dgm:pt>
    <dgm:pt modelId="{4F8F9398-08B9-42DA-BE3E-A61E7A100B54}" type="pres">
      <dgm:prSet presAssocID="{97AA3700-B8D4-4AD3-9272-3E2B1B7C18E1}" presName="textaccent1" presStyleCnt="0"/>
      <dgm:spPr/>
    </dgm:pt>
    <dgm:pt modelId="{D0760662-1ACC-4D3F-97F5-CF236626F478}" type="pres">
      <dgm:prSet presAssocID="{97AA3700-B8D4-4AD3-9272-3E2B1B7C18E1}" presName="accentRepeatNode" presStyleLbl="solidAlignAcc1" presStyleIdx="0" presStyleCnt="2"/>
      <dgm:spPr>
        <a:noFill/>
        <a:ln>
          <a:noFill/>
        </a:ln>
      </dgm:spPr>
    </dgm:pt>
    <dgm:pt modelId="{F9A18250-2DB6-41DA-B95C-9D22C6722317}" type="pres">
      <dgm:prSet presAssocID="{DC06E36B-1E9E-4E88-A53F-4B105DF6EA5A}" presName="image1" presStyleCnt="0"/>
      <dgm:spPr/>
    </dgm:pt>
    <dgm:pt modelId="{C451447E-5B6F-46A2-8A8F-434105FCA9FD}" type="pres">
      <dgm:prSet presAssocID="{DC06E36B-1E9E-4E88-A53F-4B105DF6EA5A}" presName="imageRepeatNode" presStyleLbl="alignAcc1" presStyleIdx="0" presStyleCnt="1"/>
      <dgm:spPr/>
      <dgm:t>
        <a:bodyPr/>
        <a:lstStyle/>
        <a:p>
          <a:endParaRPr lang="en-US"/>
        </a:p>
      </dgm:t>
    </dgm:pt>
    <dgm:pt modelId="{945770A8-3DA6-42AB-8E53-A25D56B7D428}" type="pres">
      <dgm:prSet presAssocID="{DC06E36B-1E9E-4E88-A53F-4B105DF6EA5A}" presName="imageaccent1" presStyleCnt="0"/>
      <dgm:spPr/>
    </dgm:pt>
    <dgm:pt modelId="{36D3BB78-6D5F-47DE-A27E-89B7A46BA996}" type="pres">
      <dgm:prSet presAssocID="{DC06E36B-1E9E-4E88-A53F-4B105DF6EA5A}" presName="accentRepeatNode" presStyleLbl="solidAlignAcc1" presStyleIdx="1" presStyleCnt="2"/>
      <dgm:spPr>
        <a:noFill/>
        <a:ln>
          <a:noFill/>
        </a:ln>
      </dgm:spPr>
    </dgm:pt>
  </dgm:ptLst>
  <dgm:cxnLst>
    <dgm:cxn modelId="{F66A08E7-1846-4FEB-8466-0120B334624D}" srcId="{EACA504E-9395-4352-99DC-C4B2B4BA86A5}" destId="{97AA3700-B8D4-4AD3-9272-3E2B1B7C18E1}" srcOrd="0" destOrd="0" parTransId="{1D519413-EEF4-4E5E-835A-EE25A1314E79}" sibTransId="{DC06E36B-1E9E-4E88-A53F-4B105DF6EA5A}"/>
    <dgm:cxn modelId="{02ABC182-F994-4C71-ABE5-74B794A75B2E}" type="presOf" srcId="{DC06E36B-1E9E-4E88-A53F-4B105DF6EA5A}" destId="{C451447E-5B6F-46A2-8A8F-434105FCA9FD}" srcOrd="0" destOrd="0" presId="urn:microsoft.com/office/officeart/2008/layout/HexagonCluster"/>
    <dgm:cxn modelId="{6740D807-85E7-4E69-BDDF-03FDE13D27E3}" type="presOf" srcId="{EACA504E-9395-4352-99DC-C4B2B4BA86A5}" destId="{1EB74CC9-19D6-4F84-AE37-4E7556D363B6}" srcOrd="0" destOrd="0" presId="urn:microsoft.com/office/officeart/2008/layout/HexagonCluster"/>
    <dgm:cxn modelId="{03958DF7-277A-4F6A-87A3-18986C89B374}" type="presOf" srcId="{97AA3700-B8D4-4AD3-9272-3E2B1B7C18E1}" destId="{14367AF6-3A84-407F-8F0A-48A3386DD95A}" srcOrd="0" destOrd="0" presId="urn:microsoft.com/office/officeart/2008/layout/HexagonCluster"/>
    <dgm:cxn modelId="{D425A103-1FD3-40D0-9735-AB05FE561A89}" type="presParOf" srcId="{1EB74CC9-19D6-4F84-AE37-4E7556D363B6}" destId="{F5B246E6-112F-43B5-9422-E0CFB6C74937}" srcOrd="0" destOrd="0" presId="urn:microsoft.com/office/officeart/2008/layout/HexagonCluster"/>
    <dgm:cxn modelId="{72418420-5430-4B9A-AD30-EABAC5912B63}" type="presParOf" srcId="{F5B246E6-112F-43B5-9422-E0CFB6C74937}" destId="{14367AF6-3A84-407F-8F0A-48A3386DD95A}" srcOrd="0" destOrd="0" presId="urn:microsoft.com/office/officeart/2008/layout/HexagonCluster"/>
    <dgm:cxn modelId="{59F6B7BE-8D12-4465-AAFA-D7B2E0CD0CE9}" type="presParOf" srcId="{1EB74CC9-19D6-4F84-AE37-4E7556D363B6}" destId="{4F8F9398-08B9-42DA-BE3E-A61E7A100B54}" srcOrd="1" destOrd="0" presId="urn:microsoft.com/office/officeart/2008/layout/HexagonCluster"/>
    <dgm:cxn modelId="{1A96E2B9-A91A-455F-B78D-94323CE3EA04}" type="presParOf" srcId="{4F8F9398-08B9-42DA-BE3E-A61E7A100B54}" destId="{D0760662-1ACC-4D3F-97F5-CF236626F478}" srcOrd="0" destOrd="0" presId="urn:microsoft.com/office/officeart/2008/layout/HexagonCluster"/>
    <dgm:cxn modelId="{D724E3A3-8496-41C6-B12D-D261DFFCA808}" type="presParOf" srcId="{1EB74CC9-19D6-4F84-AE37-4E7556D363B6}" destId="{F9A18250-2DB6-41DA-B95C-9D22C6722317}" srcOrd="2" destOrd="0" presId="urn:microsoft.com/office/officeart/2008/layout/HexagonCluster"/>
    <dgm:cxn modelId="{A1335DCA-0948-4390-9931-F46A0EB0F79D}" type="presParOf" srcId="{F9A18250-2DB6-41DA-B95C-9D22C6722317}" destId="{C451447E-5B6F-46A2-8A8F-434105FCA9FD}" srcOrd="0" destOrd="0" presId="urn:microsoft.com/office/officeart/2008/layout/HexagonCluster"/>
    <dgm:cxn modelId="{04A4FB6E-3BB3-443C-8AC7-A9A7C69E011D}" type="presParOf" srcId="{1EB74CC9-19D6-4F84-AE37-4E7556D363B6}" destId="{945770A8-3DA6-42AB-8E53-A25D56B7D428}" srcOrd="3" destOrd="0" presId="urn:microsoft.com/office/officeart/2008/layout/HexagonCluster"/>
    <dgm:cxn modelId="{349C5257-42B8-4788-B2EF-641B778D1E55}" type="presParOf" srcId="{945770A8-3DA6-42AB-8E53-A25D56B7D428}" destId="{36D3BB78-6D5F-47DE-A27E-89B7A46BA996}"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12894595-2267-4FE8-978E-4A73A2D6C949}"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0F6BAF3-916B-4BB3-BBCD-0F80B5067ABB}">
      <dgm:prSet phldrT="[Text]" phldr="1"/>
      <dgm:spPr>
        <a:noFill/>
        <a:ln>
          <a:noFill/>
        </a:ln>
      </dgm:spPr>
      <dgm:t>
        <a:bodyPr/>
        <a:lstStyle/>
        <a:p>
          <a:endParaRPr lang="en-US"/>
        </a:p>
      </dgm:t>
    </dgm:pt>
    <dgm:pt modelId="{9B0D0E19-F5FC-4A34-9B35-872B145E6E1B}" type="parTrans" cxnId="{9940B854-B013-4D95-A0FD-6BED5DD2D575}">
      <dgm:prSet/>
      <dgm:spPr/>
      <dgm:t>
        <a:bodyPr/>
        <a:lstStyle/>
        <a:p>
          <a:endParaRPr lang="en-US"/>
        </a:p>
      </dgm:t>
    </dgm:pt>
    <dgm:pt modelId="{71CCC272-482C-4271-8721-D7227EDD2257}" type="sibTrans" cxnId="{9940B854-B013-4D95-A0FD-6BED5DD2D57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50F41F99-431D-4D6D-B829-4A319C890B55}" type="pres">
      <dgm:prSet presAssocID="{12894595-2267-4FE8-978E-4A73A2D6C949}" presName="Name0" presStyleCnt="0">
        <dgm:presLayoutVars>
          <dgm:chMax val="21"/>
          <dgm:chPref val="21"/>
        </dgm:presLayoutVars>
      </dgm:prSet>
      <dgm:spPr/>
    </dgm:pt>
    <dgm:pt modelId="{744AE3B4-D945-4DB9-84A0-E602E1A0AD6F}" type="pres">
      <dgm:prSet presAssocID="{F0F6BAF3-916B-4BB3-BBCD-0F80B5067ABB}" presName="text1" presStyleCnt="0"/>
      <dgm:spPr/>
    </dgm:pt>
    <dgm:pt modelId="{4E5F0C3C-CA96-46CA-B224-B74F45E1C742}" type="pres">
      <dgm:prSet presAssocID="{F0F6BAF3-916B-4BB3-BBCD-0F80B5067ABB}" presName="textRepeatNode" presStyleLbl="alignNode1" presStyleIdx="0" presStyleCnt="1" custLinFactNeighborX="-83290" custLinFactNeighborY="-54801">
        <dgm:presLayoutVars>
          <dgm:chMax val="0"/>
          <dgm:chPref val="0"/>
          <dgm:bulletEnabled val="1"/>
        </dgm:presLayoutVars>
      </dgm:prSet>
      <dgm:spPr/>
      <dgm:t>
        <a:bodyPr/>
        <a:lstStyle/>
        <a:p>
          <a:endParaRPr lang="en-US"/>
        </a:p>
      </dgm:t>
    </dgm:pt>
    <dgm:pt modelId="{E0ABFD69-AE53-47A9-B018-6F8752216F18}" type="pres">
      <dgm:prSet presAssocID="{F0F6BAF3-916B-4BB3-BBCD-0F80B5067ABB}" presName="textaccent1" presStyleCnt="0"/>
      <dgm:spPr/>
    </dgm:pt>
    <dgm:pt modelId="{AE3FB891-FC43-4010-ADDF-29DDEFF8ACFA}" type="pres">
      <dgm:prSet presAssocID="{F0F6BAF3-916B-4BB3-BBCD-0F80B5067ABB}" presName="accentRepeatNode" presStyleLbl="solidAlignAcc1" presStyleIdx="0" presStyleCnt="2" custLinFactX="-313637" custLinFactY="-200000" custLinFactNeighborX="-400000" custLinFactNeighborY="-268493"/>
      <dgm:spPr>
        <a:noFill/>
        <a:ln>
          <a:noFill/>
        </a:ln>
      </dgm:spPr>
    </dgm:pt>
    <dgm:pt modelId="{BE6354D1-92A2-4B98-B7C1-13CB9C90A0F1}" type="pres">
      <dgm:prSet presAssocID="{71CCC272-482C-4271-8721-D7227EDD2257}" presName="image1" presStyleCnt="0"/>
      <dgm:spPr/>
    </dgm:pt>
    <dgm:pt modelId="{8E3CB022-C60F-4DF1-AA89-BD69C194EC96}" type="pres">
      <dgm:prSet presAssocID="{71CCC272-482C-4271-8721-D7227EDD2257}" presName="imageRepeatNode" presStyleLbl="alignAcc1" presStyleIdx="0" presStyleCnt="1"/>
      <dgm:spPr/>
      <dgm:t>
        <a:bodyPr/>
        <a:lstStyle/>
        <a:p>
          <a:endParaRPr lang="en-US"/>
        </a:p>
      </dgm:t>
    </dgm:pt>
    <dgm:pt modelId="{EE3C4850-D209-472F-A538-C90B0D02879A}" type="pres">
      <dgm:prSet presAssocID="{71CCC272-482C-4271-8721-D7227EDD2257}" presName="imageaccent1" presStyleCnt="0"/>
      <dgm:spPr/>
    </dgm:pt>
    <dgm:pt modelId="{F0EE262D-4B5F-4682-A66D-F525158C7F24}" type="pres">
      <dgm:prSet presAssocID="{71CCC272-482C-4271-8721-D7227EDD2257}" presName="accentRepeatNode" presStyleLbl="solidAlignAcc1" presStyleIdx="1" presStyleCnt="2" custLinFactX="-313637" custLinFactY="-200000" custLinFactNeighborX="-400000" custLinFactNeighborY="-268493"/>
      <dgm:spPr>
        <a:noFill/>
        <a:ln>
          <a:noFill/>
        </a:ln>
      </dgm:spPr>
    </dgm:pt>
  </dgm:ptLst>
  <dgm:cxnLst>
    <dgm:cxn modelId="{CF5DF5DE-E330-475A-8B37-42131CFFEBEE}" type="presOf" srcId="{71CCC272-482C-4271-8721-D7227EDD2257}" destId="{8E3CB022-C60F-4DF1-AA89-BD69C194EC96}" srcOrd="0" destOrd="0" presId="urn:microsoft.com/office/officeart/2008/layout/HexagonCluster"/>
    <dgm:cxn modelId="{2A01FBCF-8C1F-44B3-9592-BBE238D57292}" type="presOf" srcId="{F0F6BAF3-916B-4BB3-BBCD-0F80B5067ABB}" destId="{4E5F0C3C-CA96-46CA-B224-B74F45E1C742}" srcOrd="0" destOrd="0" presId="urn:microsoft.com/office/officeart/2008/layout/HexagonCluster"/>
    <dgm:cxn modelId="{E20F6901-ACF6-4D80-A9D7-CCB232A8F553}" type="presOf" srcId="{12894595-2267-4FE8-978E-4A73A2D6C949}" destId="{50F41F99-431D-4D6D-B829-4A319C890B55}" srcOrd="0" destOrd="0" presId="urn:microsoft.com/office/officeart/2008/layout/HexagonCluster"/>
    <dgm:cxn modelId="{9940B854-B013-4D95-A0FD-6BED5DD2D575}" srcId="{12894595-2267-4FE8-978E-4A73A2D6C949}" destId="{F0F6BAF3-916B-4BB3-BBCD-0F80B5067ABB}" srcOrd="0" destOrd="0" parTransId="{9B0D0E19-F5FC-4A34-9B35-872B145E6E1B}" sibTransId="{71CCC272-482C-4271-8721-D7227EDD2257}"/>
    <dgm:cxn modelId="{BA949F32-D386-459A-B8A0-E9C5BE332BFD}" type="presParOf" srcId="{50F41F99-431D-4D6D-B829-4A319C890B55}" destId="{744AE3B4-D945-4DB9-84A0-E602E1A0AD6F}" srcOrd="0" destOrd="0" presId="urn:microsoft.com/office/officeart/2008/layout/HexagonCluster"/>
    <dgm:cxn modelId="{0CC4947D-33EE-4296-B0CF-77E1694B3975}" type="presParOf" srcId="{744AE3B4-D945-4DB9-84A0-E602E1A0AD6F}" destId="{4E5F0C3C-CA96-46CA-B224-B74F45E1C742}" srcOrd="0" destOrd="0" presId="urn:microsoft.com/office/officeart/2008/layout/HexagonCluster"/>
    <dgm:cxn modelId="{7A5FDB18-69B3-40F4-9528-251C80EA00CF}" type="presParOf" srcId="{50F41F99-431D-4D6D-B829-4A319C890B55}" destId="{E0ABFD69-AE53-47A9-B018-6F8752216F18}" srcOrd="1" destOrd="0" presId="urn:microsoft.com/office/officeart/2008/layout/HexagonCluster"/>
    <dgm:cxn modelId="{A2D20ABF-C2DD-4025-8872-6B75421A6388}" type="presParOf" srcId="{E0ABFD69-AE53-47A9-B018-6F8752216F18}" destId="{AE3FB891-FC43-4010-ADDF-29DDEFF8ACFA}" srcOrd="0" destOrd="0" presId="urn:microsoft.com/office/officeart/2008/layout/HexagonCluster"/>
    <dgm:cxn modelId="{A8A189C5-AE6A-4716-800B-1F597E9FA184}" type="presParOf" srcId="{50F41F99-431D-4D6D-B829-4A319C890B55}" destId="{BE6354D1-92A2-4B98-B7C1-13CB9C90A0F1}" srcOrd="2" destOrd="0" presId="urn:microsoft.com/office/officeart/2008/layout/HexagonCluster"/>
    <dgm:cxn modelId="{D3EEAB59-F485-41CF-AA5B-050B54720307}" type="presParOf" srcId="{BE6354D1-92A2-4B98-B7C1-13CB9C90A0F1}" destId="{8E3CB022-C60F-4DF1-AA89-BD69C194EC96}" srcOrd="0" destOrd="0" presId="urn:microsoft.com/office/officeart/2008/layout/HexagonCluster"/>
    <dgm:cxn modelId="{9861471F-B680-4047-8B59-8DED0E81D7DD}" type="presParOf" srcId="{50F41F99-431D-4D6D-B829-4A319C890B55}" destId="{EE3C4850-D209-472F-A538-C90B0D02879A}" srcOrd="3" destOrd="0" presId="urn:microsoft.com/office/officeart/2008/layout/HexagonCluster"/>
    <dgm:cxn modelId="{5E26B692-42EB-4682-A26D-1A5F155B2428}" type="presParOf" srcId="{EE3C4850-D209-472F-A538-C90B0D02879A}" destId="{F0EE262D-4B5F-4682-A66D-F525158C7F2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2F8A46CA-719A-44A9-BF8F-3FDF02A7889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D80B468-F07E-4CAB-A8B1-8CA541F21B0C}">
      <dgm:prSet phldrT="[Text]" phldr="1"/>
      <dgm:spPr>
        <a:noFill/>
        <a:ln>
          <a:noFill/>
        </a:ln>
      </dgm:spPr>
      <dgm:t>
        <a:bodyPr/>
        <a:lstStyle/>
        <a:p>
          <a:endParaRPr lang="en-US"/>
        </a:p>
      </dgm:t>
    </dgm:pt>
    <dgm:pt modelId="{B77A9A0F-DE7B-4123-95A1-1CCCC306EA90}" type="parTrans" cxnId="{2FDA03FC-9DB7-46E9-86BD-9CB5BA0B95C6}">
      <dgm:prSet/>
      <dgm:spPr/>
      <dgm:t>
        <a:bodyPr/>
        <a:lstStyle/>
        <a:p>
          <a:endParaRPr lang="en-US"/>
        </a:p>
      </dgm:t>
    </dgm:pt>
    <dgm:pt modelId="{FFBDB98A-ECB1-4376-B21A-4A145D43D736}" type="sibTrans" cxnId="{2FDA03FC-9DB7-46E9-86BD-9CB5BA0B95C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9C26D91B-14A7-4827-8E1E-79103A4B581A}" type="pres">
      <dgm:prSet presAssocID="{2F8A46CA-719A-44A9-BF8F-3FDF02A7889B}" presName="Name0" presStyleCnt="0">
        <dgm:presLayoutVars>
          <dgm:chMax val="21"/>
          <dgm:chPref val="21"/>
        </dgm:presLayoutVars>
      </dgm:prSet>
      <dgm:spPr/>
    </dgm:pt>
    <dgm:pt modelId="{CC57EE03-C183-4AD5-BEF8-306DAED5DDA4}" type="pres">
      <dgm:prSet presAssocID="{5D80B468-F07E-4CAB-A8B1-8CA541F21B0C}" presName="text1" presStyleCnt="0"/>
      <dgm:spPr/>
    </dgm:pt>
    <dgm:pt modelId="{3A89EB9A-DEFF-4106-AC10-3AC48D8F46F4}" type="pres">
      <dgm:prSet presAssocID="{5D80B468-F07E-4CAB-A8B1-8CA541F21B0C}" presName="textRepeatNode" presStyleLbl="alignNode1" presStyleIdx="0" presStyleCnt="1" custLinFactNeighborX="-83629" custLinFactNeighborY="-52643">
        <dgm:presLayoutVars>
          <dgm:chMax val="0"/>
          <dgm:chPref val="0"/>
          <dgm:bulletEnabled val="1"/>
        </dgm:presLayoutVars>
      </dgm:prSet>
      <dgm:spPr/>
      <dgm:t>
        <a:bodyPr/>
        <a:lstStyle/>
        <a:p>
          <a:endParaRPr lang="en-US"/>
        </a:p>
      </dgm:t>
    </dgm:pt>
    <dgm:pt modelId="{2A23523F-A516-4DBD-AA50-05DBDEE79589}" type="pres">
      <dgm:prSet presAssocID="{5D80B468-F07E-4CAB-A8B1-8CA541F21B0C}" presName="textaccent1" presStyleCnt="0"/>
      <dgm:spPr/>
    </dgm:pt>
    <dgm:pt modelId="{772B89FA-BF76-4D9C-B420-448FA29FE756}" type="pres">
      <dgm:prSet presAssocID="{5D80B468-F07E-4CAB-A8B1-8CA541F21B0C}" presName="accentRepeatNode" presStyleLbl="solidAlignAcc1" presStyleIdx="0" presStyleCnt="2" custLinFactX="-316537" custLinFactY="-200000" custLinFactNeighborX="-400000" custLinFactNeighborY="-250044"/>
      <dgm:spPr>
        <a:noFill/>
        <a:ln>
          <a:noFill/>
        </a:ln>
      </dgm:spPr>
    </dgm:pt>
    <dgm:pt modelId="{6FAF7AFA-7DB9-4B8A-82BF-2E51574791BA}" type="pres">
      <dgm:prSet presAssocID="{FFBDB98A-ECB1-4376-B21A-4A145D43D736}" presName="image1" presStyleCnt="0"/>
      <dgm:spPr/>
    </dgm:pt>
    <dgm:pt modelId="{0096A33B-CBB7-4DFF-8D19-71EA81B7B9F5}" type="pres">
      <dgm:prSet presAssocID="{FFBDB98A-ECB1-4376-B21A-4A145D43D736}" presName="imageRepeatNode" presStyleLbl="alignAcc1" presStyleIdx="0" presStyleCnt="1"/>
      <dgm:spPr/>
      <dgm:t>
        <a:bodyPr/>
        <a:lstStyle/>
        <a:p>
          <a:endParaRPr lang="en-US"/>
        </a:p>
      </dgm:t>
    </dgm:pt>
    <dgm:pt modelId="{4064E7D4-7098-47CF-A340-BD22AE9843DF}" type="pres">
      <dgm:prSet presAssocID="{FFBDB98A-ECB1-4376-B21A-4A145D43D736}" presName="imageaccent1" presStyleCnt="0"/>
      <dgm:spPr/>
    </dgm:pt>
    <dgm:pt modelId="{DAFB7324-E5AB-4165-947B-221D66598BA1}" type="pres">
      <dgm:prSet presAssocID="{FFBDB98A-ECB1-4376-B21A-4A145D43D736}" presName="accentRepeatNode" presStyleLbl="solidAlignAcc1" presStyleIdx="1" presStyleCnt="2" custLinFactX="-316537" custLinFactY="-200000" custLinFactNeighborX="-400000" custLinFactNeighborY="-250044"/>
      <dgm:spPr>
        <a:noFill/>
        <a:ln>
          <a:noFill/>
        </a:ln>
      </dgm:spPr>
    </dgm:pt>
  </dgm:ptLst>
  <dgm:cxnLst>
    <dgm:cxn modelId="{BCD97EBC-C503-4D48-AF09-7A7918D83E94}" type="presOf" srcId="{5D80B468-F07E-4CAB-A8B1-8CA541F21B0C}" destId="{3A89EB9A-DEFF-4106-AC10-3AC48D8F46F4}" srcOrd="0" destOrd="0" presId="urn:microsoft.com/office/officeart/2008/layout/HexagonCluster"/>
    <dgm:cxn modelId="{2FDA03FC-9DB7-46E9-86BD-9CB5BA0B95C6}" srcId="{2F8A46CA-719A-44A9-BF8F-3FDF02A7889B}" destId="{5D80B468-F07E-4CAB-A8B1-8CA541F21B0C}" srcOrd="0" destOrd="0" parTransId="{B77A9A0F-DE7B-4123-95A1-1CCCC306EA90}" sibTransId="{FFBDB98A-ECB1-4376-B21A-4A145D43D736}"/>
    <dgm:cxn modelId="{CF48D6FE-C39C-4A83-8F90-CD79A18690C4}" type="presOf" srcId="{2F8A46CA-719A-44A9-BF8F-3FDF02A7889B}" destId="{9C26D91B-14A7-4827-8E1E-79103A4B581A}" srcOrd="0" destOrd="0" presId="urn:microsoft.com/office/officeart/2008/layout/HexagonCluster"/>
    <dgm:cxn modelId="{57E8A610-80A5-4224-AC53-C4F4D235FADD}" type="presOf" srcId="{FFBDB98A-ECB1-4376-B21A-4A145D43D736}" destId="{0096A33B-CBB7-4DFF-8D19-71EA81B7B9F5}" srcOrd="0" destOrd="0" presId="urn:microsoft.com/office/officeart/2008/layout/HexagonCluster"/>
    <dgm:cxn modelId="{E0B76F48-EAE8-4A53-8E1D-BB5EF6DB1162}" type="presParOf" srcId="{9C26D91B-14A7-4827-8E1E-79103A4B581A}" destId="{CC57EE03-C183-4AD5-BEF8-306DAED5DDA4}" srcOrd="0" destOrd="0" presId="urn:microsoft.com/office/officeart/2008/layout/HexagonCluster"/>
    <dgm:cxn modelId="{A866B4D5-4ECA-46F6-ADF6-766D4D929D62}" type="presParOf" srcId="{CC57EE03-C183-4AD5-BEF8-306DAED5DDA4}" destId="{3A89EB9A-DEFF-4106-AC10-3AC48D8F46F4}" srcOrd="0" destOrd="0" presId="urn:microsoft.com/office/officeart/2008/layout/HexagonCluster"/>
    <dgm:cxn modelId="{068BAB23-9DE3-45DD-9AC2-D99F55A90932}" type="presParOf" srcId="{9C26D91B-14A7-4827-8E1E-79103A4B581A}" destId="{2A23523F-A516-4DBD-AA50-05DBDEE79589}" srcOrd="1" destOrd="0" presId="urn:microsoft.com/office/officeart/2008/layout/HexagonCluster"/>
    <dgm:cxn modelId="{F5DB3A65-4876-499D-A8E6-6FCCDFBB13EE}" type="presParOf" srcId="{2A23523F-A516-4DBD-AA50-05DBDEE79589}" destId="{772B89FA-BF76-4D9C-B420-448FA29FE756}" srcOrd="0" destOrd="0" presId="urn:microsoft.com/office/officeart/2008/layout/HexagonCluster"/>
    <dgm:cxn modelId="{AB12ACCB-8979-4809-85C6-B75DABC9CDDD}" type="presParOf" srcId="{9C26D91B-14A7-4827-8E1E-79103A4B581A}" destId="{6FAF7AFA-7DB9-4B8A-82BF-2E51574791BA}" srcOrd="2" destOrd="0" presId="urn:microsoft.com/office/officeart/2008/layout/HexagonCluster"/>
    <dgm:cxn modelId="{B297AC56-68F3-441C-95B6-718CD733FA3E}" type="presParOf" srcId="{6FAF7AFA-7DB9-4B8A-82BF-2E51574791BA}" destId="{0096A33B-CBB7-4DFF-8D19-71EA81B7B9F5}" srcOrd="0" destOrd="0" presId="urn:microsoft.com/office/officeart/2008/layout/HexagonCluster"/>
    <dgm:cxn modelId="{73709DC5-9106-46EB-BA8A-D7538BEFE117}" type="presParOf" srcId="{9C26D91B-14A7-4827-8E1E-79103A4B581A}" destId="{4064E7D4-7098-47CF-A340-BD22AE9843DF}" srcOrd="3" destOrd="0" presId="urn:microsoft.com/office/officeart/2008/layout/HexagonCluster"/>
    <dgm:cxn modelId="{01D0281A-4047-49D9-9849-633063FA97C0}" type="presParOf" srcId="{4064E7D4-7098-47CF-A340-BD22AE9843DF}" destId="{DAFB7324-E5AB-4165-947B-221D66598BA1}"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5FB93EA-DDA9-48AA-963D-3FAA1DB7B10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02FAFD9-8095-4AA5-8FAF-D63FB5D64BB8}">
      <dgm:prSet phldrT="[Text]" phldr="1"/>
      <dgm:spPr>
        <a:noFill/>
        <a:ln>
          <a:noFill/>
        </a:ln>
      </dgm:spPr>
      <dgm:t>
        <a:bodyPr/>
        <a:lstStyle/>
        <a:p>
          <a:endParaRPr lang="en-US"/>
        </a:p>
      </dgm:t>
    </dgm:pt>
    <dgm:pt modelId="{EE889C26-A045-4C82-86EE-4419D18EE607}" type="parTrans" cxnId="{A6CF7AF4-E2C3-4BF7-A0E9-5E291B55597C}">
      <dgm:prSet/>
      <dgm:spPr/>
      <dgm:t>
        <a:bodyPr/>
        <a:lstStyle/>
        <a:p>
          <a:endParaRPr lang="en-US"/>
        </a:p>
      </dgm:t>
    </dgm:pt>
    <dgm:pt modelId="{23CB58D5-60F7-4F89-B6C9-BE17156C1156}" type="sibTrans" cxnId="{A6CF7AF4-E2C3-4BF7-A0E9-5E291B5559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5DDE5823-3B18-4D36-817F-706DD55DFDDB}" type="pres">
      <dgm:prSet presAssocID="{45FB93EA-DDA9-48AA-963D-3FAA1DB7B10B}" presName="Name0" presStyleCnt="0">
        <dgm:presLayoutVars>
          <dgm:chMax val="21"/>
          <dgm:chPref val="21"/>
        </dgm:presLayoutVars>
      </dgm:prSet>
      <dgm:spPr/>
    </dgm:pt>
    <dgm:pt modelId="{35005071-5ACD-4715-98E4-8909633BCC10}" type="pres">
      <dgm:prSet presAssocID="{202FAFD9-8095-4AA5-8FAF-D63FB5D64BB8}" presName="text1" presStyleCnt="0"/>
      <dgm:spPr/>
    </dgm:pt>
    <dgm:pt modelId="{8E771700-A91E-47BF-9794-5D1CD8A141EF}" type="pres">
      <dgm:prSet presAssocID="{202FAFD9-8095-4AA5-8FAF-D63FB5D64BB8}" presName="textRepeatNode" presStyleLbl="alignNode1" presStyleIdx="0" presStyleCnt="1" custLinFactNeighborX="-83206" custLinFactNeighborY="-51395">
        <dgm:presLayoutVars>
          <dgm:chMax val="0"/>
          <dgm:chPref val="0"/>
          <dgm:bulletEnabled val="1"/>
        </dgm:presLayoutVars>
      </dgm:prSet>
      <dgm:spPr/>
      <dgm:t>
        <a:bodyPr/>
        <a:lstStyle/>
        <a:p>
          <a:endParaRPr lang="en-US"/>
        </a:p>
      </dgm:t>
    </dgm:pt>
    <dgm:pt modelId="{57CBD001-FBD8-4AC3-A322-B977C5DDCFCA}" type="pres">
      <dgm:prSet presAssocID="{202FAFD9-8095-4AA5-8FAF-D63FB5D64BB8}" presName="textaccent1" presStyleCnt="0"/>
      <dgm:spPr/>
    </dgm:pt>
    <dgm:pt modelId="{D99D9DD1-18D8-4EED-9704-93FC2EAC9E8B}" type="pres">
      <dgm:prSet presAssocID="{202FAFD9-8095-4AA5-8FAF-D63FB5D64BB8}" presName="accentRepeatNode" presStyleLbl="solidAlignAcc1" presStyleIdx="0" presStyleCnt="2" custLinFactX="-312913" custLinFactY="-200000" custLinFactNeighborX="-400000" custLinFactNeighborY="-239381"/>
      <dgm:spPr>
        <a:noFill/>
        <a:ln>
          <a:noFill/>
        </a:ln>
      </dgm:spPr>
    </dgm:pt>
    <dgm:pt modelId="{5E7EAF75-AECF-46AF-9616-37A5F4681DDD}" type="pres">
      <dgm:prSet presAssocID="{23CB58D5-60F7-4F89-B6C9-BE17156C1156}" presName="image1" presStyleCnt="0"/>
      <dgm:spPr/>
    </dgm:pt>
    <dgm:pt modelId="{85EBC7AB-3D8D-4F40-9CEA-DB71578AB2DB}" type="pres">
      <dgm:prSet presAssocID="{23CB58D5-60F7-4F89-B6C9-BE17156C1156}" presName="imageRepeatNode" presStyleLbl="alignAcc1" presStyleIdx="0" presStyleCnt="1" custLinFactNeighborY="33201"/>
      <dgm:spPr/>
      <dgm:t>
        <a:bodyPr/>
        <a:lstStyle/>
        <a:p>
          <a:endParaRPr lang="en-US"/>
        </a:p>
      </dgm:t>
    </dgm:pt>
    <dgm:pt modelId="{8D9E6269-6BBE-4E3A-8C66-2D078F9262A6}" type="pres">
      <dgm:prSet presAssocID="{23CB58D5-60F7-4F89-B6C9-BE17156C1156}" presName="imageaccent1" presStyleCnt="0"/>
      <dgm:spPr/>
    </dgm:pt>
    <dgm:pt modelId="{294A1E53-1EAC-406B-B111-77EB1A023EAF}" type="pres">
      <dgm:prSet presAssocID="{23CB58D5-60F7-4F89-B6C9-BE17156C1156}" presName="accentRepeatNode" presStyleLbl="solidAlignAcc1" presStyleIdx="1" presStyleCnt="2" custLinFactX="-312913" custLinFactY="-200000" custLinFactNeighborX="-400000" custLinFactNeighborY="-239381"/>
      <dgm:spPr>
        <a:noFill/>
        <a:ln>
          <a:noFill/>
        </a:ln>
      </dgm:spPr>
    </dgm:pt>
  </dgm:ptLst>
  <dgm:cxnLst>
    <dgm:cxn modelId="{A6CF7AF4-E2C3-4BF7-A0E9-5E291B55597C}" srcId="{45FB93EA-DDA9-48AA-963D-3FAA1DB7B10B}" destId="{202FAFD9-8095-4AA5-8FAF-D63FB5D64BB8}" srcOrd="0" destOrd="0" parTransId="{EE889C26-A045-4C82-86EE-4419D18EE607}" sibTransId="{23CB58D5-60F7-4F89-B6C9-BE17156C1156}"/>
    <dgm:cxn modelId="{D13E6C8A-8D84-4050-9296-A89018ED9E40}" type="presOf" srcId="{23CB58D5-60F7-4F89-B6C9-BE17156C1156}" destId="{85EBC7AB-3D8D-4F40-9CEA-DB71578AB2DB}" srcOrd="0" destOrd="0" presId="urn:microsoft.com/office/officeart/2008/layout/HexagonCluster"/>
    <dgm:cxn modelId="{50AFF1F1-E8B6-4DD6-A5FF-3AC8B3326831}" type="presOf" srcId="{202FAFD9-8095-4AA5-8FAF-D63FB5D64BB8}" destId="{8E771700-A91E-47BF-9794-5D1CD8A141EF}" srcOrd="0" destOrd="0" presId="urn:microsoft.com/office/officeart/2008/layout/HexagonCluster"/>
    <dgm:cxn modelId="{D845BB88-E875-433E-8085-AE0300DCF3D9}" type="presOf" srcId="{45FB93EA-DDA9-48AA-963D-3FAA1DB7B10B}" destId="{5DDE5823-3B18-4D36-817F-706DD55DFDDB}" srcOrd="0" destOrd="0" presId="urn:microsoft.com/office/officeart/2008/layout/HexagonCluster"/>
    <dgm:cxn modelId="{CDD90B69-629E-4536-8066-54166514C2E3}" type="presParOf" srcId="{5DDE5823-3B18-4D36-817F-706DD55DFDDB}" destId="{35005071-5ACD-4715-98E4-8909633BCC10}" srcOrd="0" destOrd="0" presId="urn:microsoft.com/office/officeart/2008/layout/HexagonCluster"/>
    <dgm:cxn modelId="{E0127AFF-82D9-4875-AA98-A863BA42ECF9}" type="presParOf" srcId="{35005071-5ACD-4715-98E4-8909633BCC10}" destId="{8E771700-A91E-47BF-9794-5D1CD8A141EF}" srcOrd="0" destOrd="0" presId="urn:microsoft.com/office/officeart/2008/layout/HexagonCluster"/>
    <dgm:cxn modelId="{B03C9970-93D7-4ADF-87EB-7FA79D4BB160}" type="presParOf" srcId="{5DDE5823-3B18-4D36-817F-706DD55DFDDB}" destId="{57CBD001-FBD8-4AC3-A322-B977C5DDCFCA}" srcOrd="1" destOrd="0" presId="urn:microsoft.com/office/officeart/2008/layout/HexagonCluster"/>
    <dgm:cxn modelId="{E591162B-6397-488B-B63E-FDC409273437}" type="presParOf" srcId="{57CBD001-FBD8-4AC3-A322-B977C5DDCFCA}" destId="{D99D9DD1-18D8-4EED-9704-93FC2EAC9E8B}" srcOrd="0" destOrd="0" presId="urn:microsoft.com/office/officeart/2008/layout/HexagonCluster"/>
    <dgm:cxn modelId="{91FBEC2C-2A41-4025-B5C2-2B2E7D94A073}" type="presParOf" srcId="{5DDE5823-3B18-4D36-817F-706DD55DFDDB}" destId="{5E7EAF75-AECF-46AF-9616-37A5F4681DDD}" srcOrd="2" destOrd="0" presId="urn:microsoft.com/office/officeart/2008/layout/HexagonCluster"/>
    <dgm:cxn modelId="{0A4E8DC5-CEA6-4297-A64B-39B020AE4CB3}" type="presParOf" srcId="{5E7EAF75-AECF-46AF-9616-37A5F4681DDD}" destId="{85EBC7AB-3D8D-4F40-9CEA-DB71578AB2DB}" srcOrd="0" destOrd="0" presId="urn:microsoft.com/office/officeart/2008/layout/HexagonCluster"/>
    <dgm:cxn modelId="{C3B83FA7-8AF1-4AE8-92DA-89B3E2A18118}" type="presParOf" srcId="{5DDE5823-3B18-4D36-817F-706DD55DFDDB}" destId="{8D9E6269-6BBE-4E3A-8C66-2D078F9262A6}" srcOrd="3" destOrd="0" presId="urn:microsoft.com/office/officeart/2008/layout/HexagonCluster"/>
    <dgm:cxn modelId="{F43EA61E-4E39-47B6-B0B7-911ECA95B20E}" type="presParOf" srcId="{8D9E6269-6BBE-4E3A-8C66-2D078F9262A6}" destId="{294A1E53-1EAC-406B-B111-77EB1A023EAF}" srcOrd="0" destOrd="0" presId="urn:microsoft.com/office/officeart/2008/layout/HexagonCluster"/>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4C320F1-A4AB-4F2C-A440-3CCD4B117BD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198028E3-9983-4109-8A00-DDF8AF7AC81E}">
      <dgm:prSet phldrT="[Text]" phldr="1"/>
      <dgm:spPr>
        <a:noFill/>
        <a:ln>
          <a:noFill/>
        </a:ln>
      </dgm:spPr>
      <dgm:t>
        <a:bodyPr/>
        <a:lstStyle/>
        <a:p>
          <a:endParaRPr lang="en-US"/>
        </a:p>
      </dgm:t>
    </dgm:pt>
    <dgm:pt modelId="{1AAF0C8C-8E27-44AF-ADBC-156E52D39B0F}" type="parTrans" cxnId="{01FFF5A9-7E8C-4E72-BA91-637831C98537}">
      <dgm:prSet/>
      <dgm:spPr/>
      <dgm:t>
        <a:bodyPr/>
        <a:lstStyle/>
        <a:p>
          <a:endParaRPr lang="en-US"/>
        </a:p>
      </dgm:t>
    </dgm:pt>
    <dgm:pt modelId="{E9387E09-1068-475D-8F81-3D20B9EAF802}" type="sibTrans" cxnId="{01FFF5A9-7E8C-4E72-BA91-637831C9853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5E247096-7319-4117-AE65-B4F1AC83276B}" type="pres">
      <dgm:prSet presAssocID="{24C320F1-A4AB-4F2C-A440-3CCD4B117BD3}" presName="Name0" presStyleCnt="0">
        <dgm:presLayoutVars>
          <dgm:chMax val="21"/>
          <dgm:chPref val="21"/>
        </dgm:presLayoutVars>
      </dgm:prSet>
      <dgm:spPr/>
    </dgm:pt>
    <dgm:pt modelId="{6B49F83A-39CF-40B0-89B3-7035B0C79F73}" type="pres">
      <dgm:prSet presAssocID="{198028E3-9983-4109-8A00-DDF8AF7AC81E}" presName="text1" presStyleCnt="0"/>
      <dgm:spPr/>
    </dgm:pt>
    <dgm:pt modelId="{40EC98EC-4532-473B-BB8E-0EE22DF2E702}" type="pres">
      <dgm:prSet presAssocID="{198028E3-9983-4109-8A00-DDF8AF7AC81E}" presName="textRepeatNode" presStyleLbl="alignNode1" presStyleIdx="0" presStyleCnt="1" custLinFactNeighborX="-81623" custLinFactNeighborY="-52827">
        <dgm:presLayoutVars>
          <dgm:chMax val="0"/>
          <dgm:chPref val="0"/>
          <dgm:bulletEnabled val="1"/>
        </dgm:presLayoutVars>
      </dgm:prSet>
      <dgm:spPr/>
      <dgm:t>
        <a:bodyPr/>
        <a:lstStyle/>
        <a:p>
          <a:endParaRPr lang="en-US"/>
        </a:p>
      </dgm:t>
    </dgm:pt>
    <dgm:pt modelId="{960937F9-3C24-407D-B93C-04938BCD6BED}" type="pres">
      <dgm:prSet presAssocID="{198028E3-9983-4109-8A00-DDF8AF7AC81E}" presName="textaccent1" presStyleCnt="0"/>
      <dgm:spPr/>
    </dgm:pt>
    <dgm:pt modelId="{634F53BE-67E6-4C76-8A32-6002FA1F2114}" type="pres">
      <dgm:prSet presAssocID="{198028E3-9983-4109-8A00-DDF8AF7AC81E}" presName="accentRepeatNode" presStyleLbl="solidAlignAcc1" presStyleIdx="0" presStyleCnt="2" custLinFactX="-300000" custLinFactY="-200000" custLinFactNeighborX="-399350" custLinFactNeighborY="-251617"/>
      <dgm:spPr>
        <a:noFill/>
        <a:ln>
          <a:noFill/>
        </a:ln>
      </dgm:spPr>
    </dgm:pt>
    <dgm:pt modelId="{99AA97A7-3AA7-4968-9001-3F3946EFA6A3}" type="pres">
      <dgm:prSet presAssocID="{E9387E09-1068-475D-8F81-3D20B9EAF802}" presName="image1" presStyleCnt="0"/>
      <dgm:spPr/>
    </dgm:pt>
    <dgm:pt modelId="{BF383C17-6A4E-4AD1-ACC5-D914A0E784C9}" type="pres">
      <dgm:prSet presAssocID="{E9387E09-1068-475D-8F81-3D20B9EAF802}" presName="imageRepeatNode" presStyleLbl="alignAcc1" presStyleIdx="0" presStyleCnt="1" custScaleX="124652" custScaleY="126674" custLinFactNeighborX="7436"/>
      <dgm:spPr/>
      <dgm:t>
        <a:bodyPr/>
        <a:lstStyle/>
        <a:p>
          <a:endParaRPr lang="en-US"/>
        </a:p>
      </dgm:t>
    </dgm:pt>
    <dgm:pt modelId="{AC990E9D-80F6-41EA-B179-7221B52E1709}" type="pres">
      <dgm:prSet presAssocID="{E9387E09-1068-475D-8F81-3D20B9EAF802}" presName="imageaccent1" presStyleCnt="0"/>
      <dgm:spPr/>
    </dgm:pt>
    <dgm:pt modelId="{245D47EA-5F91-4B6D-8066-16C4FD539261}" type="pres">
      <dgm:prSet presAssocID="{E9387E09-1068-475D-8F81-3D20B9EAF802}" presName="accentRepeatNode" presStyleLbl="solidAlignAcc1" presStyleIdx="1" presStyleCnt="2" custLinFactX="-300000" custLinFactY="-200000" custLinFactNeighborX="-399350" custLinFactNeighborY="-251617"/>
      <dgm:spPr>
        <a:noFill/>
        <a:ln>
          <a:noFill/>
        </a:ln>
      </dgm:spPr>
    </dgm:pt>
  </dgm:ptLst>
  <dgm:cxnLst>
    <dgm:cxn modelId="{F160B477-1E53-4C98-BABD-EB9D287CAB5D}" type="presOf" srcId="{E9387E09-1068-475D-8F81-3D20B9EAF802}" destId="{BF383C17-6A4E-4AD1-ACC5-D914A0E784C9}" srcOrd="0" destOrd="0" presId="urn:microsoft.com/office/officeart/2008/layout/HexagonCluster"/>
    <dgm:cxn modelId="{01FFF5A9-7E8C-4E72-BA91-637831C98537}" srcId="{24C320F1-A4AB-4F2C-A440-3CCD4B117BD3}" destId="{198028E3-9983-4109-8A00-DDF8AF7AC81E}" srcOrd="0" destOrd="0" parTransId="{1AAF0C8C-8E27-44AF-ADBC-156E52D39B0F}" sibTransId="{E9387E09-1068-475D-8F81-3D20B9EAF802}"/>
    <dgm:cxn modelId="{5B1E7211-329D-413D-A822-C994FE812A3A}" type="presOf" srcId="{24C320F1-A4AB-4F2C-A440-3CCD4B117BD3}" destId="{5E247096-7319-4117-AE65-B4F1AC83276B}" srcOrd="0" destOrd="0" presId="urn:microsoft.com/office/officeart/2008/layout/HexagonCluster"/>
    <dgm:cxn modelId="{0E5D0A2D-F4F9-491B-BFF0-66F3D933ADB8}" type="presOf" srcId="{198028E3-9983-4109-8A00-DDF8AF7AC81E}" destId="{40EC98EC-4532-473B-BB8E-0EE22DF2E702}" srcOrd="0" destOrd="0" presId="urn:microsoft.com/office/officeart/2008/layout/HexagonCluster"/>
    <dgm:cxn modelId="{4BEDE492-29D1-4613-B58B-5FE544023833}" type="presParOf" srcId="{5E247096-7319-4117-AE65-B4F1AC83276B}" destId="{6B49F83A-39CF-40B0-89B3-7035B0C79F73}" srcOrd="0" destOrd="0" presId="urn:microsoft.com/office/officeart/2008/layout/HexagonCluster"/>
    <dgm:cxn modelId="{57DFAD64-4CAC-413E-A4DC-3E7F81891669}" type="presParOf" srcId="{6B49F83A-39CF-40B0-89B3-7035B0C79F73}" destId="{40EC98EC-4532-473B-BB8E-0EE22DF2E702}" srcOrd="0" destOrd="0" presId="urn:microsoft.com/office/officeart/2008/layout/HexagonCluster"/>
    <dgm:cxn modelId="{AB863350-DE89-4927-BE4C-E96F63D49846}" type="presParOf" srcId="{5E247096-7319-4117-AE65-B4F1AC83276B}" destId="{960937F9-3C24-407D-B93C-04938BCD6BED}" srcOrd="1" destOrd="0" presId="urn:microsoft.com/office/officeart/2008/layout/HexagonCluster"/>
    <dgm:cxn modelId="{D5D8EE45-D6FD-467E-943E-3AC97BF242E8}" type="presParOf" srcId="{960937F9-3C24-407D-B93C-04938BCD6BED}" destId="{634F53BE-67E6-4C76-8A32-6002FA1F2114}" srcOrd="0" destOrd="0" presId="urn:microsoft.com/office/officeart/2008/layout/HexagonCluster"/>
    <dgm:cxn modelId="{00A88AFF-36AE-46D0-A6E8-E6FFF6C910ED}" type="presParOf" srcId="{5E247096-7319-4117-AE65-B4F1AC83276B}" destId="{99AA97A7-3AA7-4968-9001-3F3946EFA6A3}" srcOrd="2" destOrd="0" presId="urn:microsoft.com/office/officeart/2008/layout/HexagonCluster"/>
    <dgm:cxn modelId="{64F69207-A434-4E78-8CDA-B70CD4A91B4F}" type="presParOf" srcId="{99AA97A7-3AA7-4968-9001-3F3946EFA6A3}" destId="{BF383C17-6A4E-4AD1-ACC5-D914A0E784C9}" srcOrd="0" destOrd="0" presId="urn:microsoft.com/office/officeart/2008/layout/HexagonCluster"/>
    <dgm:cxn modelId="{0FDE3B5C-C20F-4E65-9B40-768E0C2A3CB2}" type="presParOf" srcId="{5E247096-7319-4117-AE65-B4F1AC83276B}" destId="{AC990E9D-80F6-41EA-B179-7221B52E1709}" srcOrd="3" destOrd="0" presId="urn:microsoft.com/office/officeart/2008/layout/HexagonCluster"/>
    <dgm:cxn modelId="{3C9AC0D1-6C5A-4A28-B41E-D37F0E9D9B5D}" type="presParOf" srcId="{AC990E9D-80F6-41EA-B179-7221B52E1709}" destId="{245D47EA-5F91-4B6D-8066-16C4FD539261}"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53AE1711-897F-463A-83A6-5504B9F4C3C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B466F6A-A63F-4C6F-862C-AAA9FC77FD67}">
      <dgm:prSet phldrT="[Text]" phldr="1"/>
      <dgm:spPr>
        <a:noFill/>
        <a:ln>
          <a:noFill/>
        </a:ln>
      </dgm:spPr>
      <dgm:t>
        <a:bodyPr/>
        <a:lstStyle/>
        <a:p>
          <a:endParaRPr lang="en-US" dirty="0"/>
        </a:p>
      </dgm:t>
    </dgm:pt>
    <dgm:pt modelId="{0117C26F-870A-4693-9E29-DECA56E6A5DE}" type="parTrans" cxnId="{952C9581-2743-4ED5-96C0-ACBDACF56B22}">
      <dgm:prSet/>
      <dgm:spPr/>
      <dgm:t>
        <a:bodyPr/>
        <a:lstStyle/>
        <a:p>
          <a:endParaRPr lang="en-US"/>
        </a:p>
      </dgm:t>
    </dgm:pt>
    <dgm:pt modelId="{F8ACA3B2-3945-47AD-AFDE-F798E7A0C9C1}" type="sibTrans" cxnId="{952C9581-2743-4ED5-96C0-ACBDACF56B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BCEB5F3-D18B-4408-A6F9-75FB58678D3B}" type="pres">
      <dgm:prSet presAssocID="{53AE1711-897F-463A-83A6-5504B9F4C3C8}" presName="Name0" presStyleCnt="0">
        <dgm:presLayoutVars>
          <dgm:chMax val="21"/>
          <dgm:chPref val="21"/>
        </dgm:presLayoutVars>
      </dgm:prSet>
      <dgm:spPr/>
    </dgm:pt>
    <dgm:pt modelId="{22202696-3F7B-4F79-AF84-EF9F2EC70588}" type="pres">
      <dgm:prSet presAssocID="{DB466F6A-A63F-4C6F-862C-AAA9FC77FD67}" presName="text1" presStyleCnt="0"/>
      <dgm:spPr/>
    </dgm:pt>
    <dgm:pt modelId="{E0876F62-CDD6-4FF6-8DB8-FF90AA425109}" type="pres">
      <dgm:prSet presAssocID="{DB466F6A-A63F-4C6F-862C-AAA9FC77FD67}" presName="textRepeatNode" presStyleLbl="alignNode1" presStyleIdx="0" presStyleCnt="1" custScaleY="100227" custLinFactNeighborX="-83870" custLinFactNeighborY="-54208">
        <dgm:presLayoutVars>
          <dgm:chMax val="0"/>
          <dgm:chPref val="0"/>
          <dgm:bulletEnabled val="1"/>
        </dgm:presLayoutVars>
      </dgm:prSet>
      <dgm:spPr/>
      <dgm:t>
        <a:bodyPr/>
        <a:lstStyle/>
        <a:p>
          <a:endParaRPr lang="en-US"/>
        </a:p>
      </dgm:t>
    </dgm:pt>
    <dgm:pt modelId="{FA6AED5C-E1FB-42F6-AD12-BD0C137C4502}" type="pres">
      <dgm:prSet presAssocID="{DB466F6A-A63F-4C6F-862C-AAA9FC77FD67}" presName="textaccent1" presStyleCnt="0"/>
      <dgm:spPr/>
    </dgm:pt>
    <dgm:pt modelId="{515199FF-5370-4B35-8945-E999FB935488}" type="pres">
      <dgm:prSet presAssocID="{DB466F6A-A63F-4C6F-862C-AAA9FC77FD67}" presName="accentRepeatNode" presStyleLbl="solidAlignAcc1" presStyleIdx="0" presStyleCnt="2"/>
      <dgm:spPr>
        <a:noFill/>
        <a:ln>
          <a:noFill/>
        </a:ln>
      </dgm:spPr>
    </dgm:pt>
    <dgm:pt modelId="{36665ADB-26F5-4B3A-822E-E45D88828707}" type="pres">
      <dgm:prSet presAssocID="{F8ACA3B2-3945-47AD-AFDE-F798E7A0C9C1}" presName="image1" presStyleCnt="0"/>
      <dgm:spPr/>
    </dgm:pt>
    <dgm:pt modelId="{26ED8BED-D724-41DC-9B5E-A1CB04D24697}" type="pres">
      <dgm:prSet presAssocID="{F8ACA3B2-3945-47AD-AFDE-F798E7A0C9C1}" presName="imageRepeatNode" presStyleLbl="alignAcc1" presStyleIdx="0" presStyleCnt="1"/>
      <dgm:spPr/>
      <dgm:t>
        <a:bodyPr/>
        <a:lstStyle/>
        <a:p>
          <a:endParaRPr lang="en-US"/>
        </a:p>
      </dgm:t>
    </dgm:pt>
    <dgm:pt modelId="{77755830-161B-4BC4-B0CA-98AB778FBC94}" type="pres">
      <dgm:prSet presAssocID="{F8ACA3B2-3945-47AD-AFDE-F798E7A0C9C1}" presName="imageaccent1" presStyleCnt="0"/>
      <dgm:spPr/>
    </dgm:pt>
    <dgm:pt modelId="{D5C475DE-99E7-482D-B79A-CA34635C2947}" type="pres">
      <dgm:prSet presAssocID="{F8ACA3B2-3945-47AD-AFDE-F798E7A0C9C1}" presName="accentRepeatNode" presStyleLbl="solidAlignAcc1" presStyleIdx="1" presStyleCnt="2"/>
      <dgm:spPr>
        <a:noFill/>
        <a:ln>
          <a:noFill/>
        </a:ln>
      </dgm:spPr>
    </dgm:pt>
  </dgm:ptLst>
  <dgm:cxnLst>
    <dgm:cxn modelId="{E377177C-BE50-4881-9480-BA19C7D39A3A}" type="presOf" srcId="{DB466F6A-A63F-4C6F-862C-AAA9FC77FD67}" destId="{E0876F62-CDD6-4FF6-8DB8-FF90AA425109}" srcOrd="0" destOrd="0" presId="urn:microsoft.com/office/officeart/2008/layout/HexagonCluster"/>
    <dgm:cxn modelId="{952C9581-2743-4ED5-96C0-ACBDACF56B22}" srcId="{53AE1711-897F-463A-83A6-5504B9F4C3C8}" destId="{DB466F6A-A63F-4C6F-862C-AAA9FC77FD67}" srcOrd="0" destOrd="0" parTransId="{0117C26F-870A-4693-9E29-DECA56E6A5DE}" sibTransId="{F8ACA3B2-3945-47AD-AFDE-F798E7A0C9C1}"/>
    <dgm:cxn modelId="{FD464CCA-BA52-442B-A66A-D80361E75F24}" type="presOf" srcId="{53AE1711-897F-463A-83A6-5504B9F4C3C8}" destId="{6BCEB5F3-D18B-4408-A6F9-75FB58678D3B}" srcOrd="0" destOrd="0" presId="urn:microsoft.com/office/officeart/2008/layout/HexagonCluster"/>
    <dgm:cxn modelId="{848E1B75-1694-4C7F-B192-ADCAA5536C6B}" type="presOf" srcId="{F8ACA3B2-3945-47AD-AFDE-F798E7A0C9C1}" destId="{26ED8BED-D724-41DC-9B5E-A1CB04D24697}" srcOrd="0" destOrd="0" presId="urn:microsoft.com/office/officeart/2008/layout/HexagonCluster"/>
    <dgm:cxn modelId="{A557E4C0-3FB3-4BAC-AF00-FBF4525C7E80}" type="presParOf" srcId="{6BCEB5F3-D18B-4408-A6F9-75FB58678D3B}" destId="{22202696-3F7B-4F79-AF84-EF9F2EC70588}" srcOrd="0" destOrd="0" presId="urn:microsoft.com/office/officeart/2008/layout/HexagonCluster"/>
    <dgm:cxn modelId="{8E81EE5F-CADD-4CB2-A6CD-97C5C8586F90}" type="presParOf" srcId="{22202696-3F7B-4F79-AF84-EF9F2EC70588}" destId="{E0876F62-CDD6-4FF6-8DB8-FF90AA425109}" srcOrd="0" destOrd="0" presId="urn:microsoft.com/office/officeart/2008/layout/HexagonCluster"/>
    <dgm:cxn modelId="{9F887A71-21F0-4D6B-B341-27C03314DA03}" type="presParOf" srcId="{6BCEB5F3-D18B-4408-A6F9-75FB58678D3B}" destId="{FA6AED5C-E1FB-42F6-AD12-BD0C137C4502}" srcOrd="1" destOrd="0" presId="urn:microsoft.com/office/officeart/2008/layout/HexagonCluster"/>
    <dgm:cxn modelId="{C396C890-EE65-46AD-9789-7A2F307035EE}" type="presParOf" srcId="{FA6AED5C-E1FB-42F6-AD12-BD0C137C4502}" destId="{515199FF-5370-4B35-8945-E999FB935488}" srcOrd="0" destOrd="0" presId="urn:microsoft.com/office/officeart/2008/layout/HexagonCluster"/>
    <dgm:cxn modelId="{95DCF9B3-BA13-445D-8F51-91BDA6EC5EA8}" type="presParOf" srcId="{6BCEB5F3-D18B-4408-A6F9-75FB58678D3B}" destId="{36665ADB-26F5-4B3A-822E-E45D88828707}" srcOrd="2" destOrd="0" presId="urn:microsoft.com/office/officeart/2008/layout/HexagonCluster"/>
    <dgm:cxn modelId="{993358C2-4242-462C-951D-EB5C3A509C30}" type="presParOf" srcId="{36665ADB-26F5-4B3A-822E-E45D88828707}" destId="{26ED8BED-D724-41DC-9B5E-A1CB04D24697}" srcOrd="0" destOrd="0" presId="urn:microsoft.com/office/officeart/2008/layout/HexagonCluster"/>
    <dgm:cxn modelId="{3D8B4B07-3485-48D9-9D36-FE428E24B34E}" type="presParOf" srcId="{6BCEB5F3-D18B-4408-A6F9-75FB58678D3B}" destId="{77755830-161B-4BC4-B0CA-98AB778FBC94}" srcOrd="3" destOrd="0" presId="urn:microsoft.com/office/officeart/2008/layout/HexagonCluster"/>
    <dgm:cxn modelId="{7CF24D10-A9C3-4B2D-9FF2-9209643A0EC6}" type="presParOf" srcId="{77755830-161B-4BC4-B0CA-98AB778FBC94}" destId="{D5C475DE-99E7-482D-B79A-CA34635C2947}" srcOrd="0" destOrd="0" presId="urn:microsoft.com/office/officeart/2008/layout/HexagonCluster"/>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1F648B19-F209-401C-92D7-6879925CB3E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B55E8CFB-F83C-491D-A238-3F7A3A7C3AE6}">
      <dgm:prSet phldrT="[Text]" phldr="1"/>
      <dgm:spPr>
        <a:noFill/>
        <a:ln>
          <a:noFill/>
        </a:ln>
      </dgm:spPr>
      <dgm:t>
        <a:bodyPr/>
        <a:lstStyle/>
        <a:p>
          <a:endParaRPr lang="en-US" dirty="0"/>
        </a:p>
      </dgm:t>
    </dgm:pt>
    <dgm:pt modelId="{28722195-CD11-4ED0-B7F6-6C18E269E4C5}" type="parTrans" cxnId="{51D0B254-9B44-490E-A556-0834AAC0D69A}">
      <dgm:prSet/>
      <dgm:spPr/>
      <dgm:t>
        <a:bodyPr/>
        <a:lstStyle/>
        <a:p>
          <a:endParaRPr lang="en-US"/>
        </a:p>
      </dgm:t>
    </dgm:pt>
    <dgm:pt modelId="{0B281F26-F11C-4287-8B69-720951E85A1E}" type="sibTrans" cxnId="{51D0B254-9B44-490E-A556-0834AAC0D69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351AC14C-9530-4DE0-991E-5E8928276E69}" type="pres">
      <dgm:prSet presAssocID="{1F648B19-F209-401C-92D7-6879925CB3E2}" presName="Name0" presStyleCnt="0">
        <dgm:presLayoutVars>
          <dgm:chMax val="21"/>
          <dgm:chPref val="21"/>
        </dgm:presLayoutVars>
      </dgm:prSet>
      <dgm:spPr/>
    </dgm:pt>
    <dgm:pt modelId="{C9ABD35C-8497-4CF4-A37F-EC9A8AC3B645}" type="pres">
      <dgm:prSet presAssocID="{B55E8CFB-F83C-491D-A238-3F7A3A7C3AE6}" presName="text1" presStyleCnt="0"/>
      <dgm:spPr/>
    </dgm:pt>
    <dgm:pt modelId="{54DB16C7-7ED5-408B-A3CE-6662BD5F885B}" type="pres">
      <dgm:prSet presAssocID="{B55E8CFB-F83C-491D-A238-3F7A3A7C3AE6}" presName="textRepeatNode" presStyleLbl="alignNode1" presStyleIdx="0" presStyleCnt="1" custLinFactNeighborX="-82648" custLinFactNeighborY="-50624">
        <dgm:presLayoutVars>
          <dgm:chMax val="0"/>
          <dgm:chPref val="0"/>
          <dgm:bulletEnabled val="1"/>
        </dgm:presLayoutVars>
      </dgm:prSet>
      <dgm:spPr/>
      <dgm:t>
        <a:bodyPr/>
        <a:lstStyle/>
        <a:p>
          <a:endParaRPr lang="en-US"/>
        </a:p>
      </dgm:t>
    </dgm:pt>
    <dgm:pt modelId="{4CD7D82C-C822-43CA-AAEF-900506C094B2}" type="pres">
      <dgm:prSet presAssocID="{B55E8CFB-F83C-491D-A238-3F7A3A7C3AE6}" presName="textaccent1" presStyleCnt="0"/>
      <dgm:spPr/>
    </dgm:pt>
    <dgm:pt modelId="{74B7B1D8-BD33-4157-AC8D-B3F7290D79E0}" type="pres">
      <dgm:prSet presAssocID="{B55E8CFB-F83C-491D-A238-3F7A3A7C3AE6}" presName="accentRepeatNode" presStyleLbl="solidAlignAcc1" presStyleIdx="0" presStyleCnt="2"/>
      <dgm:spPr>
        <a:noFill/>
        <a:ln>
          <a:noFill/>
        </a:ln>
      </dgm:spPr>
    </dgm:pt>
    <dgm:pt modelId="{C527E8F5-6490-4F36-9579-DA65974E4DD6}" type="pres">
      <dgm:prSet presAssocID="{0B281F26-F11C-4287-8B69-720951E85A1E}" presName="image1" presStyleCnt="0"/>
      <dgm:spPr/>
    </dgm:pt>
    <dgm:pt modelId="{2F787776-C5FE-4430-8785-A3449DA532AE}" type="pres">
      <dgm:prSet presAssocID="{0B281F26-F11C-4287-8B69-720951E85A1E}" presName="imageRepeatNode" presStyleLbl="alignAcc1" presStyleIdx="0" presStyleCnt="1"/>
      <dgm:spPr/>
      <dgm:t>
        <a:bodyPr/>
        <a:lstStyle/>
        <a:p>
          <a:endParaRPr lang="en-US"/>
        </a:p>
      </dgm:t>
    </dgm:pt>
    <dgm:pt modelId="{EF6791CB-7B12-4B80-8291-03E1D51C868A}" type="pres">
      <dgm:prSet presAssocID="{0B281F26-F11C-4287-8B69-720951E85A1E}" presName="imageaccent1" presStyleCnt="0"/>
      <dgm:spPr/>
    </dgm:pt>
    <dgm:pt modelId="{0E06D75C-D9FC-41C9-8363-CF66670BF6F7}" type="pres">
      <dgm:prSet presAssocID="{0B281F26-F11C-4287-8B69-720951E85A1E}" presName="accentRepeatNode" presStyleLbl="solidAlignAcc1" presStyleIdx="1" presStyleCnt="2"/>
      <dgm:spPr>
        <a:noFill/>
        <a:ln>
          <a:noFill/>
        </a:ln>
      </dgm:spPr>
    </dgm:pt>
  </dgm:ptLst>
  <dgm:cxnLst>
    <dgm:cxn modelId="{A25BA91F-BF4D-4914-864E-D1419F216F6D}" type="presOf" srcId="{0B281F26-F11C-4287-8B69-720951E85A1E}" destId="{2F787776-C5FE-4430-8785-A3449DA532AE}" srcOrd="0" destOrd="0" presId="urn:microsoft.com/office/officeart/2008/layout/HexagonCluster"/>
    <dgm:cxn modelId="{51D0B254-9B44-490E-A556-0834AAC0D69A}" srcId="{1F648B19-F209-401C-92D7-6879925CB3E2}" destId="{B55E8CFB-F83C-491D-A238-3F7A3A7C3AE6}" srcOrd="0" destOrd="0" parTransId="{28722195-CD11-4ED0-B7F6-6C18E269E4C5}" sibTransId="{0B281F26-F11C-4287-8B69-720951E85A1E}"/>
    <dgm:cxn modelId="{7ACF4B6C-1C7E-4FC0-AAAF-5F9B09BD287B}" type="presOf" srcId="{B55E8CFB-F83C-491D-A238-3F7A3A7C3AE6}" destId="{54DB16C7-7ED5-408B-A3CE-6662BD5F885B}" srcOrd="0" destOrd="0" presId="urn:microsoft.com/office/officeart/2008/layout/HexagonCluster"/>
    <dgm:cxn modelId="{E77153A1-A7B0-4469-A3BB-353D9CE520BA}" type="presOf" srcId="{1F648B19-F209-401C-92D7-6879925CB3E2}" destId="{351AC14C-9530-4DE0-991E-5E8928276E69}" srcOrd="0" destOrd="0" presId="urn:microsoft.com/office/officeart/2008/layout/HexagonCluster"/>
    <dgm:cxn modelId="{CE150816-2D5E-4007-96D1-0B88F2D23448}" type="presParOf" srcId="{351AC14C-9530-4DE0-991E-5E8928276E69}" destId="{C9ABD35C-8497-4CF4-A37F-EC9A8AC3B645}" srcOrd="0" destOrd="0" presId="urn:microsoft.com/office/officeart/2008/layout/HexagonCluster"/>
    <dgm:cxn modelId="{793FF002-84E1-4561-A0DF-AE18324F3D11}" type="presParOf" srcId="{C9ABD35C-8497-4CF4-A37F-EC9A8AC3B645}" destId="{54DB16C7-7ED5-408B-A3CE-6662BD5F885B}" srcOrd="0" destOrd="0" presId="urn:microsoft.com/office/officeart/2008/layout/HexagonCluster"/>
    <dgm:cxn modelId="{8F36D6E2-D1D1-4593-881B-0AE5DB647EDC}" type="presParOf" srcId="{351AC14C-9530-4DE0-991E-5E8928276E69}" destId="{4CD7D82C-C822-43CA-AAEF-900506C094B2}" srcOrd="1" destOrd="0" presId="urn:microsoft.com/office/officeart/2008/layout/HexagonCluster"/>
    <dgm:cxn modelId="{E6F34F7F-B995-499F-ACE0-965E22743E18}" type="presParOf" srcId="{4CD7D82C-C822-43CA-AAEF-900506C094B2}" destId="{74B7B1D8-BD33-4157-AC8D-B3F7290D79E0}" srcOrd="0" destOrd="0" presId="urn:microsoft.com/office/officeart/2008/layout/HexagonCluster"/>
    <dgm:cxn modelId="{9EB16063-59CE-4D42-B902-2E8CDCE8F791}" type="presParOf" srcId="{351AC14C-9530-4DE0-991E-5E8928276E69}" destId="{C527E8F5-6490-4F36-9579-DA65974E4DD6}" srcOrd="2" destOrd="0" presId="urn:microsoft.com/office/officeart/2008/layout/HexagonCluster"/>
    <dgm:cxn modelId="{793445A6-14D2-471B-9073-613EC12B7D15}" type="presParOf" srcId="{C527E8F5-6490-4F36-9579-DA65974E4DD6}" destId="{2F787776-C5FE-4430-8785-A3449DA532AE}" srcOrd="0" destOrd="0" presId="urn:microsoft.com/office/officeart/2008/layout/HexagonCluster"/>
    <dgm:cxn modelId="{A9C37784-5F25-4ECB-8BEF-A0FEF34B4577}" type="presParOf" srcId="{351AC14C-9530-4DE0-991E-5E8928276E69}" destId="{EF6791CB-7B12-4B80-8291-03E1D51C868A}" srcOrd="3" destOrd="0" presId="urn:microsoft.com/office/officeart/2008/layout/HexagonCluster"/>
    <dgm:cxn modelId="{F2CB03EA-3941-46B3-A0A5-E4C18583E410}" type="presParOf" srcId="{EF6791CB-7B12-4B80-8291-03E1D51C868A}" destId="{0E06D75C-D9FC-41C9-8363-CF66670BF6F7}" srcOrd="0" destOrd="0" presId="urn:microsoft.com/office/officeart/2008/layout/HexagonCluster"/>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989E7B-E278-4576-A2C2-62EBDA8CF2AF}"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D91F006-635A-4EA6-9C49-A4A5DA2DC1A8}">
      <dgm:prSet phldrT="[Text]" phldr="1"/>
      <dgm:spPr>
        <a:noFill/>
        <a:ln>
          <a:noFill/>
        </a:ln>
      </dgm:spPr>
      <dgm:t>
        <a:bodyPr/>
        <a:lstStyle/>
        <a:p>
          <a:endParaRPr lang="en-US"/>
        </a:p>
      </dgm:t>
    </dgm:pt>
    <dgm:pt modelId="{0A0711F9-7C13-4383-B886-9C3031AF7FBF}" type="parTrans" cxnId="{EAD212DC-9086-431E-972C-478EC389AE4D}">
      <dgm:prSet/>
      <dgm:spPr/>
      <dgm:t>
        <a:bodyPr/>
        <a:lstStyle/>
        <a:p>
          <a:endParaRPr lang="en-US"/>
        </a:p>
      </dgm:t>
    </dgm:pt>
    <dgm:pt modelId="{27B482E1-3D86-45B7-8E27-CB6ACDF03EAA}" type="sibTrans" cxnId="{EAD212DC-9086-431E-972C-478EC389AE4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D31052E-AF07-4C54-BBAA-B7F13D5A8253}" type="pres">
      <dgm:prSet presAssocID="{BA989E7B-E278-4576-A2C2-62EBDA8CF2AF}" presName="Name0" presStyleCnt="0">
        <dgm:presLayoutVars>
          <dgm:chMax val="21"/>
          <dgm:chPref val="21"/>
        </dgm:presLayoutVars>
      </dgm:prSet>
      <dgm:spPr/>
    </dgm:pt>
    <dgm:pt modelId="{861D73F3-2991-44E0-8A3A-26414152D3DB}" type="pres">
      <dgm:prSet presAssocID="{0D91F006-635A-4EA6-9C49-A4A5DA2DC1A8}" presName="text1" presStyleCnt="0"/>
      <dgm:spPr/>
    </dgm:pt>
    <dgm:pt modelId="{6814E0B8-FD03-4869-9A1D-DFD5319A666C}" type="pres">
      <dgm:prSet presAssocID="{0D91F006-635A-4EA6-9C49-A4A5DA2DC1A8}" presName="textRepeatNode" presStyleLbl="alignNode1" presStyleIdx="0" presStyleCnt="1" custLinFactNeighborY="436">
        <dgm:presLayoutVars>
          <dgm:chMax val="0"/>
          <dgm:chPref val="0"/>
          <dgm:bulletEnabled val="1"/>
        </dgm:presLayoutVars>
      </dgm:prSet>
      <dgm:spPr/>
      <dgm:t>
        <a:bodyPr/>
        <a:lstStyle/>
        <a:p>
          <a:endParaRPr lang="en-US"/>
        </a:p>
      </dgm:t>
    </dgm:pt>
    <dgm:pt modelId="{A79E505D-3A1E-419D-AD04-011952545093}" type="pres">
      <dgm:prSet presAssocID="{0D91F006-635A-4EA6-9C49-A4A5DA2DC1A8}" presName="textaccent1" presStyleCnt="0"/>
      <dgm:spPr/>
    </dgm:pt>
    <dgm:pt modelId="{9C04229A-FF39-48D9-9824-A1BF278A4591}" type="pres">
      <dgm:prSet presAssocID="{0D91F006-635A-4EA6-9C49-A4A5DA2DC1A8}" presName="accentRepeatNode" presStyleLbl="solidAlignAcc1" presStyleIdx="0" presStyleCnt="2" custLinFactX="211178" custLinFactY="69875" custLinFactNeighborX="300000" custLinFactNeighborY="100000"/>
      <dgm:spPr>
        <a:solidFill>
          <a:srgbClr val="25689D"/>
        </a:solidFill>
        <a:ln>
          <a:solidFill>
            <a:srgbClr val="EA3627"/>
          </a:solidFill>
        </a:ln>
      </dgm:spPr>
    </dgm:pt>
    <dgm:pt modelId="{A97183A6-9B81-4DB5-BF15-06578C00D68E}" type="pres">
      <dgm:prSet presAssocID="{27B482E1-3D86-45B7-8E27-CB6ACDF03EAA}" presName="image1" presStyleCnt="0"/>
      <dgm:spPr/>
    </dgm:pt>
    <dgm:pt modelId="{077FACA1-4BEC-4E12-9028-F21E40626529}" type="pres">
      <dgm:prSet presAssocID="{27B482E1-3D86-45B7-8E27-CB6ACDF03EAA}" presName="imageRepeatNode" presStyleLbl="alignAcc1" presStyleIdx="0" presStyleCnt="1" custLinFactNeighborX="64124" custLinFactNeighborY="23553"/>
      <dgm:spPr/>
      <dgm:t>
        <a:bodyPr/>
        <a:lstStyle/>
        <a:p>
          <a:endParaRPr lang="en-US"/>
        </a:p>
      </dgm:t>
    </dgm:pt>
    <dgm:pt modelId="{ECC64D62-2899-4779-B6D7-53433BEE3075}" type="pres">
      <dgm:prSet presAssocID="{27B482E1-3D86-45B7-8E27-CB6ACDF03EAA}" presName="imageaccent1" presStyleCnt="0"/>
      <dgm:spPr/>
    </dgm:pt>
    <dgm:pt modelId="{D1E2BC5A-F7A4-4542-9521-596D3280644F}" type="pres">
      <dgm:prSet presAssocID="{27B482E1-3D86-45B7-8E27-CB6ACDF03EAA}" presName="accentRepeatNode" presStyleLbl="solidAlignAcc1" presStyleIdx="1" presStyleCnt="2"/>
      <dgm:spPr>
        <a:noFill/>
        <a:ln>
          <a:noFill/>
        </a:ln>
      </dgm:spPr>
    </dgm:pt>
  </dgm:ptLst>
  <dgm:cxnLst>
    <dgm:cxn modelId="{ECC392BE-08D0-41AA-AA3E-1D2B5D712DE9}" type="presOf" srcId="{27B482E1-3D86-45B7-8E27-CB6ACDF03EAA}" destId="{077FACA1-4BEC-4E12-9028-F21E40626529}" srcOrd="0" destOrd="0" presId="urn:microsoft.com/office/officeart/2008/layout/HexagonCluster"/>
    <dgm:cxn modelId="{EAD212DC-9086-431E-972C-478EC389AE4D}" srcId="{BA989E7B-E278-4576-A2C2-62EBDA8CF2AF}" destId="{0D91F006-635A-4EA6-9C49-A4A5DA2DC1A8}" srcOrd="0" destOrd="0" parTransId="{0A0711F9-7C13-4383-B886-9C3031AF7FBF}" sibTransId="{27B482E1-3D86-45B7-8E27-CB6ACDF03EAA}"/>
    <dgm:cxn modelId="{4F79E601-E0D0-4270-BDC7-0003B26C0C98}" type="presOf" srcId="{0D91F006-635A-4EA6-9C49-A4A5DA2DC1A8}" destId="{6814E0B8-FD03-4869-9A1D-DFD5319A666C}" srcOrd="0" destOrd="0" presId="urn:microsoft.com/office/officeart/2008/layout/HexagonCluster"/>
    <dgm:cxn modelId="{7894D518-DE16-451B-8F88-8BFB0A29F117}" type="presOf" srcId="{BA989E7B-E278-4576-A2C2-62EBDA8CF2AF}" destId="{6D31052E-AF07-4C54-BBAA-B7F13D5A8253}" srcOrd="0" destOrd="0" presId="urn:microsoft.com/office/officeart/2008/layout/HexagonCluster"/>
    <dgm:cxn modelId="{F5150745-7292-40AB-8B87-789F1C48268A}" type="presParOf" srcId="{6D31052E-AF07-4C54-BBAA-B7F13D5A8253}" destId="{861D73F3-2991-44E0-8A3A-26414152D3DB}" srcOrd="0" destOrd="0" presId="urn:microsoft.com/office/officeart/2008/layout/HexagonCluster"/>
    <dgm:cxn modelId="{0FFDAFD1-2573-43EC-AFD5-2555BF60F03B}" type="presParOf" srcId="{861D73F3-2991-44E0-8A3A-26414152D3DB}" destId="{6814E0B8-FD03-4869-9A1D-DFD5319A666C}" srcOrd="0" destOrd="0" presId="urn:microsoft.com/office/officeart/2008/layout/HexagonCluster"/>
    <dgm:cxn modelId="{9708B84C-9151-464A-8F98-69972EB892B8}" type="presParOf" srcId="{6D31052E-AF07-4C54-BBAA-B7F13D5A8253}" destId="{A79E505D-3A1E-419D-AD04-011952545093}" srcOrd="1" destOrd="0" presId="urn:microsoft.com/office/officeart/2008/layout/HexagonCluster"/>
    <dgm:cxn modelId="{A1B7FD3E-4B8B-4677-A44A-AA35E6B2B4C6}" type="presParOf" srcId="{A79E505D-3A1E-419D-AD04-011952545093}" destId="{9C04229A-FF39-48D9-9824-A1BF278A4591}" srcOrd="0" destOrd="0" presId="urn:microsoft.com/office/officeart/2008/layout/HexagonCluster"/>
    <dgm:cxn modelId="{A84230A7-D076-494E-83F5-6766CC5D9F7B}" type="presParOf" srcId="{6D31052E-AF07-4C54-BBAA-B7F13D5A8253}" destId="{A97183A6-9B81-4DB5-BF15-06578C00D68E}" srcOrd="2" destOrd="0" presId="urn:microsoft.com/office/officeart/2008/layout/HexagonCluster"/>
    <dgm:cxn modelId="{C2D0EE5A-C3B7-4B7D-BD97-8FCF9D4368D7}" type="presParOf" srcId="{A97183A6-9B81-4DB5-BF15-06578C00D68E}" destId="{077FACA1-4BEC-4E12-9028-F21E40626529}" srcOrd="0" destOrd="0" presId="urn:microsoft.com/office/officeart/2008/layout/HexagonCluster"/>
    <dgm:cxn modelId="{1DB3680C-5C76-47CB-8EAC-96AA08EBB841}" type="presParOf" srcId="{6D31052E-AF07-4C54-BBAA-B7F13D5A8253}" destId="{ECC64D62-2899-4779-B6D7-53433BEE3075}" srcOrd="3" destOrd="0" presId="urn:microsoft.com/office/officeart/2008/layout/HexagonCluster"/>
    <dgm:cxn modelId="{93294A22-09F3-4B62-B855-D8C0505C4C55}" type="presParOf" srcId="{ECC64D62-2899-4779-B6D7-53433BEE3075}" destId="{D1E2BC5A-F7A4-4542-9521-596D3280644F}"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FDF2048E-D0E1-425F-8886-0E7EDCB6E7E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E428F3A-6B02-47BF-A341-395F8D6C8EEA}">
      <dgm:prSet phldrT="[Text]" phldr="1"/>
      <dgm:spPr>
        <a:noFill/>
        <a:ln>
          <a:noFill/>
        </a:ln>
      </dgm:spPr>
      <dgm:t>
        <a:bodyPr/>
        <a:lstStyle/>
        <a:p>
          <a:endParaRPr lang="en-US"/>
        </a:p>
      </dgm:t>
    </dgm:pt>
    <dgm:pt modelId="{A4D7D3C7-A5CF-48CF-B7B8-37E4921C3A3C}" type="parTrans" cxnId="{A06B1D25-ED39-42BA-8EFD-350AB2772CE9}">
      <dgm:prSet/>
      <dgm:spPr/>
      <dgm:t>
        <a:bodyPr/>
        <a:lstStyle/>
        <a:p>
          <a:endParaRPr lang="en-US"/>
        </a:p>
      </dgm:t>
    </dgm:pt>
    <dgm:pt modelId="{44134F02-E44F-43D2-85E3-1EACAB901223}" type="sibTrans" cxnId="{A06B1D25-ED39-42BA-8EFD-350AB2772CE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pt>
    <dgm:pt modelId="{5B6E8512-B9AA-4015-BBFA-896FF2E79874}" type="pres">
      <dgm:prSet presAssocID="{FDF2048E-D0E1-425F-8886-0E7EDCB6E7EC}" presName="Name0" presStyleCnt="0">
        <dgm:presLayoutVars>
          <dgm:chMax val="21"/>
          <dgm:chPref val="21"/>
        </dgm:presLayoutVars>
      </dgm:prSet>
      <dgm:spPr/>
    </dgm:pt>
    <dgm:pt modelId="{A61850C1-9513-4E44-88EE-36AAACC596C2}" type="pres">
      <dgm:prSet presAssocID="{2E428F3A-6B02-47BF-A341-395F8D6C8EEA}" presName="text1" presStyleCnt="0"/>
      <dgm:spPr/>
    </dgm:pt>
    <dgm:pt modelId="{116A3D5A-1B76-4F3E-A75C-5BE82E7A3356}" type="pres">
      <dgm:prSet presAssocID="{2E428F3A-6B02-47BF-A341-395F8D6C8EEA}" presName="textRepeatNode" presStyleLbl="alignNode1" presStyleIdx="0" presStyleCnt="1" custLinFactNeighborX="-81802" custLinFactNeighborY="-53223">
        <dgm:presLayoutVars>
          <dgm:chMax val="0"/>
          <dgm:chPref val="0"/>
          <dgm:bulletEnabled val="1"/>
        </dgm:presLayoutVars>
      </dgm:prSet>
      <dgm:spPr/>
      <dgm:t>
        <a:bodyPr/>
        <a:lstStyle/>
        <a:p>
          <a:endParaRPr lang="en-US"/>
        </a:p>
      </dgm:t>
    </dgm:pt>
    <dgm:pt modelId="{433CBE62-2B6D-4068-92C2-5535E2B774B4}" type="pres">
      <dgm:prSet presAssocID="{2E428F3A-6B02-47BF-A341-395F8D6C8EEA}" presName="textaccent1" presStyleCnt="0"/>
      <dgm:spPr/>
    </dgm:pt>
    <dgm:pt modelId="{E717D40E-7D0A-4D8E-8E2B-ACDBF87943EE}" type="pres">
      <dgm:prSet presAssocID="{2E428F3A-6B02-47BF-A341-395F8D6C8EEA}" presName="accentRepeatNode" presStyleLbl="solidAlignAcc1" presStyleIdx="0" presStyleCnt="2" custLinFactX="-300884" custLinFactY="-200000" custLinFactNeighborX="-400000" custLinFactNeighborY="-255008"/>
      <dgm:spPr>
        <a:noFill/>
        <a:ln>
          <a:noFill/>
        </a:ln>
      </dgm:spPr>
    </dgm:pt>
    <dgm:pt modelId="{99BFDCC6-B68D-4B80-A25B-86448F306FC1}" type="pres">
      <dgm:prSet presAssocID="{44134F02-E44F-43D2-85E3-1EACAB901223}" presName="image1" presStyleCnt="0"/>
      <dgm:spPr/>
    </dgm:pt>
    <dgm:pt modelId="{F1BC951E-B843-4A6C-A71C-2F4C69C675AB}" type="pres">
      <dgm:prSet presAssocID="{44134F02-E44F-43D2-85E3-1EACAB901223}" presName="imageRepeatNode" presStyleLbl="alignAcc1" presStyleIdx="0" presStyleCnt="1"/>
      <dgm:spPr/>
      <dgm:t>
        <a:bodyPr/>
        <a:lstStyle/>
        <a:p>
          <a:endParaRPr lang="en-US"/>
        </a:p>
      </dgm:t>
    </dgm:pt>
    <dgm:pt modelId="{8F3B93EF-9D28-4F94-A1E2-DB241E1900E7}" type="pres">
      <dgm:prSet presAssocID="{44134F02-E44F-43D2-85E3-1EACAB901223}" presName="imageaccent1" presStyleCnt="0"/>
      <dgm:spPr/>
    </dgm:pt>
    <dgm:pt modelId="{F9CF163B-5C99-4D22-A472-F67D42C29E68}" type="pres">
      <dgm:prSet presAssocID="{44134F02-E44F-43D2-85E3-1EACAB901223}" presName="accentRepeatNode" presStyleLbl="solidAlignAcc1" presStyleIdx="1" presStyleCnt="2" custLinFactX="-300884" custLinFactY="-200000" custLinFactNeighborX="-400000" custLinFactNeighborY="-255008"/>
      <dgm:spPr>
        <a:noFill/>
        <a:ln>
          <a:noFill/>
        </a:ln>
      </dgm:spPr>
    </dgm:pt>
  </dgm:ptLst>
  <dgm:cxnLst>
    <dgm:cxn modelId="{274C6D29-13BD-4F83-BDB1-7D931246630F}" type="presOf" srcId="{FDF2048E-D0E1-425F-8886-0E7EDCB6E7EC}" destId="{5B6E8512-B9AA-4015-BBFA-896FF2E79874}" srcOrd="0" destOrd="0" presId="urn:microsoft.com/office/officeart/2008/layout/HexagonCluster"/>
    <dgm:cxn modelId="{DFA39C70-9731-4BE5-A11C-D50CBA7F3EEA}" type="presOf" srcId="{44134F02-E44F-43D2-85E3-1EACAB901223}" destId="{F1BC951E-B843-4A6C-A71C-2F4C69C675AB}" srcOrd="0" destOrd="0" presId="urn:microsoft.com/office/officeart/2008/layout/HexagonCluster"/>
    <dgm:cxn modelId="{C4BDDDBE-1484-4EAB-898C-39C0454A5E98}" type="presOf" srcId="{2E428F3A-6B02-47BF-A341-395F8D6C8EEA}" destId="{116A3D5A-1B76-4F3E-A75C-5BE82E7A3356}" srcOrd="0" destOrd="0" presId="urn:microsoft.com/office/officeart/2008/layout/HexagonCluster"/>
    <dgm:cxn modelId="{A06B1D25-ED39-42BA-8EFD-350AB2772CE9}" srcId="{FDF2048E-D0E1-425F-8886-0E7EDCB6E7EC}" destId="{2E428F3A-6B02-47BF-A341-395F8D6C8EEA}" srcOrd="0" destOrd="0" parTransId="{A4D7D3C7-A5CF-48CF-B7B8-37E4921C3A3C}" sibTransId="{44134F02-E44F-43D2-85E3-1EACAB901223}"/>
    <dgm:cxn modelId="{9D15CC80-CC93-4162-98D7-1FC25FAE72C2}" type="presParOf" srcId="{5B6E8512-B9AA-4015-BBFA-896FF2E79874}" destId="{A61850C1-9513-4E44-88EE-36AAACC596C2}" srcOrd="0" destOrd="0" presId="urn:microsoft.com/office/officeart/2008/layout/HexagonCluster"/>
    <dgm:cxn modelId="{13F2D405-A1D5-4F0C-8A51-968CE2FB70CA}" type="presParOf" srcId="{A61850C1-9513-4E44-88EE-36AAACC596C2}" destId="{116A3D5A-1B76-4F3E-A75C-5BE82E7A3356}" srcOrd="0" destOrd="0" presId="urn:microsoft.com/office/officeart/2008/layout/HexagonCluster"/>
    <dgm:cxn modelId="{DC1FCAF5-0CEB-46EA-A461-5CE02BBC7F3C}" type="presParOf" srcId="{5B6E8512-B9AA-4015-BBFA-896FF2E79874}" destId="{433CBE62-2B6D-4068-92C2-5535E2B774B4}" srcOrd="1" destOrd="0" presId="urn:microsoft.com/office/officeart/2008/layout/HexagonCluster"/>
    <dgm:cxn modelId="{CF9B4E6A-A13A-4E49-8E9A-869B2851DBE6}" type="presParOf" srcId="{433CBE62-2B6D-4068-92C2-5535E2B774B4}" destId="{E717D40E-7D0A-4D8E-8E2B-ACDBF87943EE}" srcOrd="0" destOrd="0" presId="urn:microsoft.com/office/officeart/2008/layout/HexagonCluster"/>
    <dgm:cxn modelId="{00C84034-4D8C-46B2-9341-85761EACA810}" type="presParOf" srcId="{5B6E8512-B9AA-4015-BBFA-896FF2E79874}" destId="{99BFDCC6-B68D-4B80-A25B-86448F306FC1}" srcOrd="2" destOrd="0" presId="urn:microsoft.com/office/officeart/2008/layout/HexagonCluster"/>
    <dgm:cxn modelId="{8036D090-7E14-4C47-8224-252F4EE984A0}" type="presParOf" srcId="{99BFDCC6-B68D-4B80-A25B-86448F306FC1}" destId="{F1BC951E-B843-4A6C-A71C-2F4C69C675AB}" srcOrd="0" destOrd="0" presId="urn:microsoft.com/office/officeart/2008/layout/HexagonCluster"/>
    <dgm:cxn modelId="{FE28C606-1337-4F2D-A164-06D3CCAC9F82}" type="presParOf" srcId="{5B6E8512-B9AA-4015-BBFA-896FF2E79874}" destId="{8F3B93EF-9D28-4F94-A1E2-DB241E1900E7}" srcOrd="3" destOrd="0" presId="urn:microsoft.com/office/officeart/2008/layout/HexagonCluster"/>
    <dgm:cxn modelId="{241874DF-22BB-4356-BD93-9A1D58B00C3E}" type="presParOf" srcId="{8F3B93EF-9D28-4F94-A1E2-DB241E1900E7}" destId="{F9CF163B-5C99-4D22-A472-F67D42C29E68}" srcOrd="0" destOrd="0" presId="urn:microsoft.com/office/officeart/2008/layout/HexagonCluster"/>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A49F1994-6767-4AC2-8E6A-E9EAC5EFB726}"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0589950-623B-4891-9BEA-F4F2651D410B}">
      <dgm:prSet phldrT="[Text]" phldr="1"/>
      <dgm:spPr>
        <a:noFill/>
        <a:ln>
          <a:noFill/>
        </a:ln>
      </dgm:spPr>
      <dgm:t>
        <a:bodyPr/>
        <a:lstStyle/>
        <a:p>
          <a:endParaRPr lang="en-US"/>
        </a:p>
      </dgm:t>
    </dgm:pt>
    <dgm:pt modelId="{10938B3F-EFA9-40B4-B096-15BC0CD045E0}" type="parTrans" cxnId="{445CCD56-B261-42E7-B953-0C93640EF4EE}">
      <dgm:prSet/>
      <dgm:spPr/>
      <dgm:t>
        <a:bodyPr/>
        <a:lstStyle/>
        <a:p>
          <a:endParaRPr lang="en-US"/>
        </a:p>
      </dgm:t>
    </dgm:pt>
    <dgm:pt modelId="{26F6D335-8D76-4A93-8C45-D503D310185E}" type="sibTrans" cxnId="{445CCD56-B261-42E7-B953-0C93640EF4E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FEEBACD5-F95A-4AFB-9745-01E23E2133C8}" type="pres">
      <dgm:prSet presAssocID="{A49F1994-6767-4AC2-8E6A-E9EAC5EFB726}" presName="Name0" presStyleCnt="0">
        <dgm:presLayoutVars>
          <dgm:chMax val="21"/>
          <dgm:chPref val="21"/>
        </dgm:presLayoutVars>
      </dgm:prSet>
      <dgm:spPr/>
    </dgm:pt>
    <dgm:pt modelId="{A55DC376-2772-42FC-89FB-51EA0C4C7160}" type="pres">
      <dgm:prSet presAssocID="{70589950-623B-4891-9BEA-F4F2651D410B}" presName="text1" presStyleCnt="0"/>
      <dgm:spPr/>
    </dgm:pt>
    <dgm:pt modelId="{71115174-F673-4BC2-8A03-668F43C40B09}" type="pres">
      <dgm:prSet presAssocID="{70589950-623B-4891-9BEA-F4F2651D410B}" presName="textRepeatNode" presStyleLbl="alignNode1" presStyleIdx="0" presStyleCnt="1" custLinFactNeighborX="-81044" custLinFactNeighborY="-52517">
        <dgm:presLayoutVars>
          <dgm:chMax val="0"/>
          <dgm:chPref val="0"/>
          <dgm:bulletEnabled val="1"/>
        </dgm:presLayoutVars>
      </dgm:prSet>
      <dgm:spPr/>
      <dgm:t>
        <a:bodyPr/>
        <a:lstStyle/>
        <a:p>
          <a:endParaRPr lang="en-US"/>
        </a:p>
      </dgm:t>
    </dgm:pt>
    <dgm:pt modelId="{6ABE2366-D97B-4A72-810E-86B7CDB42F94}" type="pres">
      <dgm:prSet presAssocID="{70589950-623B-4891-9BEA-F4F2651D410B}" presName="textaccent1" presStyleCnt="0"/>
      <dgm:spPr/>
    </dgm:pt>
    <dgm:pt modelId="{ACFFC68D-476A-4E56-AEE1-F7B4BFCF8C56}" type="pres">
      <dgm:prSet presAssocID="{70589950-623B-4891-9BEA-F4F2651D410B}" presName="accentRepeatNode" presStyleLbl="solidAlignAcc1" presStyleIdx="0" presStyleCnt="2" custLinFactX="-300000" custLinFactY="-200000" custLinFactNeighborX="-394394" custLinFactNeighborY="-248969"/>
      <dgm:spPr>
        <a:noFill/>
        <a:ln>
          <a:noFill/>
        </a:ln>
      </dgm:spPr>
    </dgm:pt>
    <dgm:pt modelId="{C478831A-E082-4AB7-BDB7-4973FFDF8A2B}" type="pres">
      <dgm:prSet presAssocID="{26F6D335-8D76-4A93-8C45-D503D310185E}" presName="image1" presStyleCnt="0"/>
      <dgm:spPr/>
    </dgm:pt>
    <dgm:pt modelId="{007A5BB6-8AEF-4CB6-98D9-1F4E6458FC34}" type="pres">
      <dgm:prSet presAssocID="{26F6D335-8D76-4A93-8C45-D503D310185E}" presName="imageRepeatNode" presStyleLbl="alignAcc1" presStyleIdx="0" presStyleCnt="1" custLinFactNeighborX="8895" custLinFactNeighborY="1374"/>
      <dgm:spPr/>
      <dgm:t>
        <a:bodyPr/>
        <a:lstStyle/>
        <a:p>
          <a:endParaRPr lang="en-US"/>
        </a:p>
      </dgm:t>
    </dgm:pt>
    <dgm:pt modelId="{60C6ABFF-8BAF-439F-A5E5-8AE57CDC7D89}" type="pres">
      <dgm:prSet presAssocID="{26F6D335-8D76-4A93-8C45-D503D310185E}" presName="imageaccent1" presStyleCnt="0"/>
      <dgm:spPr/>
    </dgm:pt>
    <dgm:pt modelId="{0A117F3F-F3EF-4532-A10E-137BBE75BD9D}" type="pres">
      <dgm:prSet presAssocID="{26F6D335-8D76-4A93-8C45-D503D310185E}" presName="accentRepeatNode" presStyleLbl="solidAlignAcc1" presStyleIdx="1" presStyleCnt="2" custLinFactX="-300000" custLinFactY="-200000" custLinFactNeighborX="-394394" custLinFactNeighborY="-248969"/>
      <dgm:spPr>
        <a:noFill/>
        <a:ln>
          <a:noFill/>
        </a:ln>
      </dgm:spPr>
    </dgm:pt>
  </dgm:ptLst>
  <dgm:cxnLst>
    <dgm:cxn modelId="{9F11ADDB-FE2A-4755-94E3-C75C8A8C08CC}" type="presOf" srcId="{A49F1994-6767-4AC2-8E6A-E9EAC5EFB726}" destId="{FEEBACD5-F95A-4AFB-9745-01E23E2133C8}" srcOrd="0" destOrd="0" presId="urn:microsoft.com/office/officeart/2008/layout/HexagonCluster"/>
    <dgm:cxn modelId="{2414B963-D2DC-4588-9B93-879EADABF372}" type="presOf" srcId="{26F6D335-8D76-4A93-8C45-D503D310185E}" destId="{007A5BB6-8AEF-4CB6-98D9-1F4E6458FC34}" srcOrd="0" destOrd="0" presId="urn:microsoft.com/office/officeart/2008/layout/HexagonCluster"/>
    <dgm:cxn modelId="{445CCD56-B261-42E7-B953-0C93640EF4EE}" srcId="{A49F1994-6767-4AC2-8E6A-E9EAC5EFB726}" destId="{70589950-623B-4891-9BEA-F4F2651D410B}" srcOrd="0" destOrd="0" parTransId="{10938B3F-EFA9-40B4-B096-15BC0CD045E0}" sibTransId="{26F6D335-8D76-4A93-8C45-D503D310185E}"/>
    <dgm:cxn modelId="{23F06D68-B23D-4A2A-A20F-B3BC976FA1DD}" type="presOf" srcId="{70589950-623B-4891-9BEA-F4F2651D410B}" destId="{71115174-F673-4BC2-8A03-668F43C40B09}" srcOrd="0" destOrd="0" presId="urn:microsoft.com/office/officeart/2008/layout/HexagonCluster"/>
    <dgm:cxn modelId="{1656EEB3-58CD-4191-91A8-8FFC500DE233}" type="presParOf" srcId="{FEEBACD5-F95A-4AFB-9745-01E23E2133C8}" destId="{A55DC376-2772-42FC-89FB-51EA0C4C7160}" srcOrd="0" destOrd="0" presId="urn:microsoft.com/office/officeart/2008/layout/HexagonCluster"/>
    <dgm:cxn modelId="{BDD79E76-A1A5-42F6-ADC0-72B9C544D711}" type="presParOf" srcId="{A55DC376-2772-42FC-89FB-51EA0C4C7160}" destId="{71115174-F673-4BC2-8A03-668F43C40B09}" srcOrd="0" destOrd="0" presId="urn:microsoft.com/office/officeart/2008/layout/HexagonCluster"/>
    <dgm:cxn modelId="{A3DB5468-2634-4217-A8FF-77DC5B92ACEC}" type="presParOf" srcId="{FEEBACD5-F95A-4AFB-9745-01E23E2133C8}" destId="{6ABE2366-D97B-4A72-810E-86B7CDB42F94}" srcOrd="1" destOrd="0" presId="urn:microsoft.com/office/officeart/2008/layout/HexagonCluster"/>
    <dgm:cxn modelId="{30F9E029-72C7-467A-9D89-1AECB0073700}" type="presParOf" srcId="{6ABE2366-D97B-4A72-810E-86B7CDB42F94}" destId="{ACFFC68D-476A-4E56-AEE1-F7B4BFCF8C56}" srcOrd="0" destOrd="0" presId="urn:microsoft.com/office/officeart/2008/layout/HexagonCluster"/>
    <dgm:cxn modelId="{77068642-5FF3-4579-BCF1-39926C491D83}" type="presParOf" srcId="{FEEBACD5-F95A-4AFB-9745-01E23E2133C8}" destId="{C478831A-E082-4AB7-BDB7-4973FFDF8A2B}" srcOrd="2" destOrd="0" presId="urn:microsoft.com/office/officeart/2008/layout/HexagonCluster"/>
    <dgm:cxn modelId="{AAF961CE-242C-4048-BEA3-A4F75F394C53}" type="presParOf" srcId="{C478831A-E082-4AB7-BDB7-4973FFDF8A2B}" destId="{007A5BB6-8AEF-4CB6-98D9-1F4E6458FC34}" srcOrd="0" destOrd="0" presId="urn:microsoft.com/office/officeart/2008/layout/HexagonCluster"/>
    <dgm:cxn modelId="{CEF5F943-8B04-47AE-BEE3-2754FB96AFB2}" type="presParOf" srcId="{FEEBACD5-F95A-4AFB-9745-01E23E2133C8}" destId="{60C6ABFF-8BAF-439F-A5E5-8AE57CDC7D89}" srcOrd="3" destOrd="0" presId="urn:microsoft.com/office/officeart/2008/layout/HexagonCluster"/>
    <dgm:cxn modelId="{EB7D8AA3-FF12-484A-A999-3F38C096F769}" type="presParOf" srcId="{60C6ABFF-8BAF-439F-A5E5-8AE57CDC7D89}" destId="{0A117F3F-F3EF-4532-A10E-137BBE75BD9D}" srcOrd="0" destOrd="0" presId="urn:microsoft.com/office/officeart/2008/layout/HexagonCluster"/>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5E1DC017-E128-4BAA-AC35-C334EA3CDAC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0A65D426-CF62-4BF9-A4E7-733363256E5A}">
      <dgm:prSet phldrT="[Text]" phldr="1"/>
      <dgm:spPr>
        <a:noFill/>
        <a:ln>
          <a:noFill/>
        </a:ln>
      </dgm:spPr>
      <dgm:t>
        <a:bodyPr/>
        <a:lstStyle/>
        <a:p>
          <a:endParaRPr lang="en-US"/>
        </a:p>
      </dgm:t>
    </dgm:pt>
    <dgm:pt modelId="{50F69C7F-A8CF-465F-9B27-D34F96338AF8}" type="parTrans" cxnId="{014400B6-DFB7-4629-9711-1F9FBE194759}">
      <dgm:prSet/>
      <dgm:spPr/>
      <dgm:t>
        <a:bodyPr/>
        <a:lstStyle/>
        <a:p>
          <a:endParaRPr lang="en-US"/>
        </a:p>
      </dgm:t>
    </dgm:pt>
    <dgm:pt modelId="{DEABCD40-5C3C-483E-AC37-3E78572F75CD}" type="sibTrans" cxnId="{014400B6-DFB7-4629-9711-1F9FBE19475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4F36E500-02A1-4469-9D72-7FE0052640C0}" type="pres">
      <dgm:prSet presAssocID="{5E1DC017-E128-4BAA-AC35-C334EA3CDACB}" presName="Name0" presStyleCnt="0">
        <dgm:presLayoutVars>
          <dgm:chMax val="21"/>
          <dgm:chPref val="21"/>
        </dgm:presLayoutVars>
      </dgm:prSet>
      <dgm:spPr/>
    </dgm:pt>
    <dgm:pt modelId="{2CA5AD73-9199-4567-964C-04442D48707D}" type="pres">
      <dgm:prSet presAssocID="{0A65D426-CF62-4BF9-A4E7-733363256E5A}" presName="text1" presStyleCnt="0"/>
      <dgm:spPr/>
    </dgm:pt>
    <dgm:pt modelId="{6349CB51-4D2C-40AF-A030-77781591515C}" type="pres">
      <dgm:prSet presAssocID="{0A65D426-CF62-4BF9-A4E7-733363256E5A}" presName="textRepeatNode" presStyleLbl="alignNode1" presStyleIdx="0" presStyleCnt="1" custLinFactNeighborX="-80854" custLinFactNeighborY="-54530">
        <dgm:presLayoutVars>
          <dgm:chMax val="0"/>
          <dgm:chPref val="0"/>
          <dgm:bulletEnabled val="1"/>
        </dgm:presLayoutVars>
      </dgm:prSet>
      <dgm:spPr/>
      <dgm:t>
        <a:bodyPr/>
        <a:lstStyle/>
        <a:p>
          <a:endParaRPr lang="en-US"/>
        </a:p>
      </dgm:t>
    </dgm:pt>
    <dgm:pt modelId="{33B21F91-D0F9-4CD8-90B1-15342A180155}" type="pres">
      <dgm:prSet presAssocID="{0A65D426-CF62-4BF9-A4E7-733363256E5A}" presName="textaccent1" presStyleCnt="0"/>
      <dgm:spPr/>
    </dgm:pt>
    <dgm:pt modelId="{AA049C5A-3492-452F-A3F9-6D976C8D3BB7}" type="pres">
      <dgm:prSet presAssocID="{0A65D426-CF62-4BF9-A4E7-733363256E5A}" presName="accentRepeatNode" presStyleLbl="solidAlignAcc1" presStyleIdx="0" presStyleCnt="2" custLinFactX="-300000" custLinFactY="-200000" custLinFactNeighborX="-392763" custLinFactNeighborY="-266179"/>
      <dgm:spPr>
        <a:noFill/>
        <a:ln>
          <a:noFill/>
        </a:ln>
      </dgm:spPr>
    </dgm:pt>
    <dgm:pt modelId="{922B3F8B-26F3-42D7-9E99-5CFCA2997727}" type="pres">
      <dgm:prSet presAssocID="{DEABCD40-5C3C-483E-AC37-3E78572F75CD}" presName="image1" presStyleCnt="0"/>
      <dgm:spPr/>
    </dgm:pt>
    <dgm:pt modelId="{A57E3DF3-78A1-4403-93A0-E42C29D2FC3F}" type="pres">
      <dgm:prSet presAssocID="{DEABCD40-5C3C-483E-AC37-3E78572F75CD}" presName="imageRepeatNode" presStyleLbl="alignAcc1" presStyleIdx="0" presStyleCnt="1" custLinFactNeighborX="8580"/>
      <dgm:spPr/>
      <dgm:t>
        <a:bodyPr/>
        <a:lstStyle/>
        <a:p>
          <a:endParaRPr lang="en-US"/>
        </a:p>
      </dgm:t>
    </dgm:pt>
    <dgm:pt modelId="{6C7EB28E-CBD6-44BF-BC89-288C460C4CE4}" type="pres">
      <dgm:prSet presAssocID="{DEABCD40-5C3C-483E-AC37-3E78572F75CD}" presName="imageaccent1" presStyleCnt="0"/>
      <dgm:spPr/>
    </dgm:pt>
    <dgm:pt modelId="{EE8864A0-472A-4A0E-BF06-693E1E87CA93}" type="pres">
      <dgm:prSet presAssocID="{DEABCD40-5C3C-483E-AC37-3E78572F75CD}" presName="accentRepeatNode" presStyleLbl="solidAlignAcc1" presStyleIdx="1" presStyleCnt="2" custLinFactX="-300000" custLinFactY="-200000" custLinFactNeighborX="-392763" custLinFactNeighborY="-266179"/>
      <dgm:spPr>
        <a:noFill/>
        <a:ln>
          <a:noFill/>
        </a:ln>
      </dgm:spPr>
    </dgm:pt>
  </dgm:ptLst>
  <dgm:cxnLst>
    <dgm:cxn modelId="{64567143-042D-403F-8D84-CDAF1F9EC49F}" type="presOf" srcId="{5E1DC017-E128-4BAA-AC35-C334EA3CDACB}" destId="{4F36E500-02A1-4469-9D72-7FE0052640C0}" srcOrd="0" destOrd="0" presId="urn:microsoft.com/office/officeart/2008/layout/HexagonCluster"/>
    <dgm:cxn modelId="{5ACE0EEB-ECB3-4850-8CD2-71AAD1EC54D2}" type="presOf" srcId="{0A65D426-CF62-4BF9-A4E7-733363256E5A}" destId="{6349CB51-4D2C-40AF-A030-77781591515C}" srcOrd="0" destOrd="0" presId="urn:microsoft.com/office/officeart/2008/layout/HexagonCluster"/>
    <dgm:cxn modelId="{014400B6-DFB7-4629-9711-1F9FBE194759}" srcId="{5E1DC017-E128-4BAA-AC35-C334EA3CDACB}" destId="{0A65D426-CF62-4BF9-A4E7-733363256E5A}" srcOrd="0" destOrd="0" parTransId="{50F69C7F-A8CF-465F-9B27-D34F96338AF8}" sibTransId="{DEABCD40-5C3C-483E-AC37-3E78572F75CD}"/>
    <dgm:cxn modelId="{8118942A-109D-4C5B-8ED8-84321CB8D841}" type="presOf" srcId="{DEABCD40-5C3C-483E-AC37-3E78572F75CD}" destId="{A57E3DF3-78A1-4403-93A0-E42C29D2FC3F}" srcOrd="0" destOrd="0" presId="urn:microsoft.com/office/officeart/2008/layout/HexagonCluster"/>
    <dgm:cxn modelId="{438A3D84-4998-4EC6-A2EA-18B5488F7465}" type="presParOf" srcId="{4F36E500-02A1-4469-9D72-7FE0052640C0}" destId="{2CA5AD73-9199-4567-964C-04442D48707D}" srcOrd="0" destOrd="0" presId="urn:microsoft.com/office/officeart/2008/layout/HexagonCluster"/>
    <dgm:cxn modelId="{09CA10D2-4A21-4B43-BFCF-7BFB5DC7D6B5}" type="presParOf" srcId="{2CA5AD73-9199-4567-964C-04442D48707D}" destId="{6349CB51-4D2C-40AF-A030-77781591515C}" srcOrd="0" destOrd="0" presId="urn:microsoft.com/office/officeart/2008/layout/HexagonCluster"/>
    <dgm:cxn modelId="{9E1D981E-AF33-4DBB-93B7-6BE842596398}" type="presParOf" srcId="{4F36E500-02A1-4469-9D72-7FE0052640C0}" destId="{33B21F91-D0F9-4CD8-90B1-15342A180155}" srcOrd="1" destOrd="0" presId="urn:microsoft.com/office/officeart/2008/layout/HexagonCluster"/>
    <dgm:cxn modelId="{8F731371-746B-4932-8161-34F0FD856C10}" type="presParOf" srcId="{33B21F91-D0F9-4CD8-90B1-15342A180155}" destId="{AA049C5A-3492-452F-A3F9-6D976C8D3BB7}" srcOrd="0" destOrd="0" presId="urn:microsoft.com/office/officeart/2008/layout/HexagonCluster"/>
    <dgm:cxn modelId="{6BF6164D-D79B-4BBF-BF3D-49FC9ECD3720}" type="presParOf" srcId="{4F36E500-02A1-4469-9D72-7FE0052640C0}" destId="{922B3F8B-26F3-42D7-9E99-5CFCA2997727}" srcOrd="2" destOrd="0" presId="urn:microsoft.com/office/officeart/2008/layout/HexagonCluster"/>
    <dgm:cxn modelId="{16C04CC3-5D8D-4D39-89EC-A3176ABCCAB6}" type="presParOf" srcId="{922B3F8B-26F3-42D7-9E99-5CFCA2997727}" destId="{A57E3DF3-78A1-4403-93A0-E42C29D2FC3F}" srcOrd="0" destOrd="0" presId="urn:microsoft.com/office/officeart/2008/layout/HexagonCluster"/>
    <dgm:cxn modelId="{856AACAB-2E3B-443A-8A43-77732642E3FC}" type="presParOf" srcId="{4F36E500-02A1-4469-9D72-7FE0052640C0}" destId="{6C7EB28E-CBD6-44BF-BC89-288C460C4CE4}" srcOrd="3" destOrd="0" presId="urn:microsoft.com/office/officeart/2008/layout/HexagonCluster"/>
    <dgm:cxn modelId="{7413FB3F-0593-4DFE-BBDB-7FE60EB64905}" type="presParOf" srcId="{6C7EB28E-CBD6-44BF-BC89-288C460C4CE4}" destId="{EE8864A0-472A-4A0E-BF06-693E1E87CA93}" srcOrd="0" destOrd="0" presId="urn:microsoft.com/office/officeart/2008/layout/HexagonCluster"/>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6123EEED-9F86-462E-9D27-5F9B2159E1BD}"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8939586-F54F-4D95-8817-3CD6B51FF661}">
      <dgm:prSet phldrT="[Text]" phldr="1"/>
      <dgm:spPr>
        <a:noFill/>
        <a:ln>
          <a:noFill/>
        </a:ln>
      </dgm:spPr>
      <dgm:t>
        <a:bodyPr/>
        <a:lstStyle/>
        <a:p>
          <a:endParaRPr lang="en-US"/>
        </a:p>
      </dgm:t>
    </dgm:pt>
    <dgm:pt modelId="{3EC8A0CF-B536-4087-90CD-FB1CC38F7BB9}" type="parTrans" cxnId="{47867642-6D94-4319-85C5-F30385B0DDCC}">
      <dgm:prSet/>
      <dgm:spPr/>
      <dgm:t>
        <a:bodyPr/>
        <a:lstStyle/>
        <a:p>
          <a:endParaRPr lang="en-US"/>
        </a:p>
      </dgm:t>
    </dgm:pt>
    <dgm:pt modelId="{9DB675E9-623C-49C2-88C0-B530B2632868}" type="sibTrans" cxnId="{47867642-6D94-4319-85C5-F30385B0DDCC}">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202" r="202"/>
          </a:stretch>
        </a:blipFill>
        <a:ln>
          <a:solidFill>
            <a:srgbClr val="EA3627"/>
          </a:solidFill>
        </a:ln>
      </dgm:spPr>
      <dgm:t>
        <a:bodyPr/>
        <a:lstStyle/>
        <a:p>
          <a:endParaRPr lang="en-US"/>
        </a:p>
      </dgm:t>
    </dgm:pt>
    <dgm:pt modelId="{01BE6652-663A-46FE-AD03-D8996035B6D6}" type="pres">
      <dgm:prSet presAssocID="{6123EEED-9F86-462E-9D27-5F9B2159E1BD}" presName="Name0" presStyleCnt="0">
        <dgm:presLayoutVars>
          <dgm:chMax val="21"/>
          <dgm:chPref val="21"/>
        </dgm:presLayoutVars>
      </dgm:prSet>
      <dgm:spPr/>
    </dgm:pt>
    <dgm:pt modelId="{73B51552-0C57-45B6-925D-B5984B41D398}" type="pres">
      <dgm:prSet presAssocID="{48939586-F54F-4D95-8817-3CD6B51FF661}" presName="text1" presStyleCnt="0"/>
      <dgm:spPr/>
    </dgm:pt>
    <dgm:pt modelId="{F1C719CA-78D9-409D-9C14-A8482AC840D9}" type="pres">
      <dgm:prSet presAssocID="{48939586-F54F-4D95-8817-3CD6B51FF661}" presName="textRepeatNode" presStyleLbl="alignNode1" presStyleIdx="0" presStyleCnt="1" custLinFactNeighborX="-82648" custLinFactNeighborY="-51146">
        <dgm:presLayoutVars>
          <dgm:chMax val="0"/>
          <dgm:chPref val="0"/>
          <dgm:bulletEnabled val="1"/>
        </dgm:presLayoutVars>
      </dgm:prSet>
      <dgm:spPr/>
      <dgm:t>
        <a:bodyPr/>
        <a:lstStyle/>
        <a:p>
          <a:endParaRPr lang="en-US"/>
        </a:p>
      </dgm:t>
    </dgm:pt>
    <dgm:pt modelId="{AEBE2C10-7E4B-4703-8CAB-9391EE205501}" type="pres">
      <dgm:prSet presAssocID="{48939586-F54F-4D95-8817-3CD6B51FF661}" presName="textaccent1" presStyleCnt="0"/>
      <dgm:spPr/>
    </dgm:pt>
    <dgm:pt modelId="{EAC53F34-1667-463D-877A-C81417DC6A22}" type="pres">
      <dgm:prSet presAssocID="{48939586-F54F-4D95-8817-3CD6B51FF661}" presName="accentRepeatNode" presStyleLbl="solidAlignAcc1" presStyleIdx="0" presStyleCnt="2" custLinFactX="-308138" custLinFactY="-200000" custLinFactNeighborX="-400000" custLinFactNeighborY="-237244"/>
      <dgm:spPr>
        <a:noFill/>
        <a:ln>
          <a:noFill/>
        </a:ln>
      </dgm:spPr>
    </dgm:pt>
    <dgm:pt modelId="{AA26523E-7C58-4CD5-A620-2F8D174E5D6E}" type="pres">
      <dgm:prSet presAssocID="{9DB675E9-623C-49C2-88C0-B530B2632868}" presName="image1" presStyleCnt="0"/>
      <dgm:spPr/>
    </dgm:pt>
    <dgm:pt modelId="{EFE227EA-7F5E-4451-971D-532C231CD3B3}" type="pres">
      <dgm:prSet presAssocID="{9DB675E9-623C-49C2-88C0-B530B2632868}" presName="imageRepeatNode" presStyleLbl="alignAcc1" presStyleIdx="0" presStyleCnt="1" custLinFactNeighborX="-530"/>
      <dgm:spPr/>
      <dgm:t>
        <a:bodyPr/>
        <a:lstStyle/>
        <a:p>
          <a:endParaRPr lang="en-US"/>
        </a:p>
      </dgm:t>
    </dgm:pt>
    <dgm:pt modelId="{EFF0717A-5176-4E69-8DF4-1B829196398C}" type="pres">
      <dgm:prSet presAssocID="{9DB675E9-623C-49C2-88C0-B530B2632868}" presName="imageaccent1" presStyleCnt="0"/>
      <dgm:spPr/>
    </dgm:pt>
    <dgm:pt modelId="{ADA4E835-9901-4FA0-9BD9-57C90752CA07}" type="pres">
      <dgm:prSet presAssocID="{9DB675E9-623C-49C2-88C0-B530B2632868}" presName="accentRepeatNode" presStyleLbl="solidAlignAcc1" presStyleIdx="1" presStyleCnt="2" custLinFactX="-308138" custLinFactY="-200000" custLinFactNeighborX="-400000" custLinFactNeighborY="-237244"/>
      <dgm:spPr>
        <a:noFill/>
        <a:ln>
          <a:noFill/>
        </a:ln>
      </dgm:spPr>
    </dgm:pt>
  </dgm:ptLst>
  <dgm:cxnLst>
    <dgm:cxn modelId="{C251FB6A-A502-4DF5-B75B-F33605DB42B3}" type="presOf" srcId="{6123EEED-9F86-462E-9D27-5F9B2159E1BD}" destId="{01BE6652-663A-46FE-AD03-D8996035B6D6}" srcOrd="0" destOrd="0" presId="urn:microsoft.com/office/officeart/2008/layout/HexagonCluster"/>
    <dgm:cxn modelId="{B56ABBEA-A8AB-431E-8EE4-1D5FB0644405}" type="presOf" srcId="{9DB675E9-623C-49C2-88C0-B530B2632868}" destId="{EFE227EA-7F5E-4451-971D-532C231CD3B3}" srcOrd="0" destOrd="0" presId="urn:microsoft.com/office/officeart/2008/layout/HexagonCluster"/>
    <dgm:cxn modelId="{47867642-6D94-4319-85C5-F30385B0DDCC}" srcId="{6123EEED-9F86-462E-9D27-5F9B2159E1BD}" destId="{48939586-F54F-4D95-8817-3CD6B51FF661}" srcOrd="0" destOrd="0" parTransId="{3EC8A0CF-B536-4087-90CD-FB1CC38F7BB9}" sibTransId="{9DB675E9-623C-49C2-88C0-B530B2632868}"/>
    <dgm:cxn modelId="{B3127139-F25E-4A80-8623-FD57DCBB1C63}" type="presOf" srcId="{48939586-F54F-4D95-8817-3CD6B51FF661}" destId="{F1C719CA-78D9-409D-9C14-A8482AC840D9}" srcOrd="0" destOrd="0" presId="urn:microsoft.com/office/officeart/2008/layout/HexagonCluster"/>
    <dgm:cxn modelId="{42101197-8740-482A-B2A5-956B172F8F94}" type="presParOf" srcId="{01BE6652-663A-46FE-AD03-D8996035B6D6}" destId="{73B51552-0C57-45B6-925D-B5984B41D398}" srcOrd="0" destOrd="0" presId="urn:microsoft.com/office/officeart/2008/layout/HexagonCluster"/>
    <dgm:cxn modelId="{C413D5CE-081C-4343-9AA9-88183AC374DF}" type="presParOf" srcId="{73B51552-0C57-45B6-925D-B5984B41D398}" destId="{F1C719CA-78D9-409D-9C14-A8482AC840D9}" srcOrd="0" destOrd="0" presId="urn:microsoft.com/office/officeart/2008/layout/HexagonCluster"/>
    <dgm:cxn modelId="{22C8C479-DCBC-4E86-9E16-1238B83F02E6}" type="presParOf" srcId="{01BE6652-663A-46FE-AD03-D8996035B6D6}" destId="{AEBE2C10-7E4B-4703-8CAB-9391EE205501}" srcOrd="1" destOrd="0" presId="urn:microsoft.com/office/officeart/2008/layout/HexagonCluster"/>
    <dgm:cxn modelId="{31B2E8D5-7D07-460B-95C4-496039BA650A}" type="presParOf" srcId="{AEBE2C10-7E4B-4703-8CAB-9391EE205501}" destId="{EAC53F34-1667-463D-877A-C81417DC6A22}" srcOrd="0" destOrd="0" presId="urn:microsoft.com/office/officeart/2008/layout/HexagonCluster"/>
    <dgm:cxn modelId="{0318DF02-29AA-4437-A77C-2AB1667ACA70}" type="presParOf" srcId="{01BE6652-663A-46FE-AD03-D8996035B6D6}" destId="{AA26523E-7C58-4CD5-A620-2F8D174E5D6E}" srcOrd="2" destOrd="0" presId="urn:microsoft.com/office/officeart/2008/layout/HexagonCluster"/>
    <dgm:cxn modelId="{113D438E-9029-433A-B465-DA6DB076E3E4}" type="presParOf" srcId="{AA26523E-7C58-4CD5-A620-2F8D174E5D6E}" destId="{EFE227EA-7F5E-4451-971D-532C231CD3B3}" srcOrd="0" destOrd="0" presId="urn:microsoft.com/office/officeart/2008/layout/HexagonCluster"/>
    <dgm:cxn modelId="{371B48D7-D09A-4AD8-BD8B-E167B19384BD}" type="presParOf" srcId="{01BE6652-663A-46FE-AD03-D8996035B6D6}" destId="{EFF0717A-5176-4E69-8DF4-1B829196398C}" srcOrd="3" destOrd="0" presId="urn:microsoft.com/office/officeart/2008/layout/HexagonCluster"/>
    <dgm:cxn modelId="{AC46F374-D50F-41C4-91A8-B394620CB68A}" type="presParOf" srcId="{EFF0717A-5176-4E69-8DF4-1B829196398C}" destId="{ADA4E835-9901-4FA0-9BD9-57C90752CA07}" srcOrd="0" destOrd="0" presId="urn:microsoft.com/office/officeart/2008/layout/HexagonCluster"/>
  </dgm:cxnLst>
  <dgm:bg/>
  <dgm:whole/>
  <dgm:extLst>
    <a:ext uri="http://schemas.microsoft.com/office/drawing/2008/diagram">
      <dsp:dataModelExt xmlns:dsp="http://schemas.microsoft.com/office/drawing/2008/diagram" relId="rId53"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4B52C112-7C07-41A5-99D2-BDD32B2EF4D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4DBD41FC-52BB-49AE-8306-24CF7C982482}">
      <dgm:prSet phldrT="[Text]" phldr="1"/>
      <dgm:spPr>
        <a:noFill/>
        <a:ln>
          <a:noFill/>
        </a:ln>
      </dgm:spPr>
      <dgm:t>
        <a:bodyPr/>
        <a:lstStyle/>
        <a:p>
          <a:endParaRPr lang="en-US"/>
        </a:p>
      </dgm:t>
    </dgm:pt>
    <dgm:pt modelId="{9E78270B-8262-4A01-A7EE-87331E012574}" type="parTrans" cxnId="{540B140C-17EB-471B-970A-D870A22C0531}">
      <dgm:prSet/>
      <dgm:spPr/>
      <dgm:t>
        <a:bodyPr/>
        <a:lstStyle/>
        <a:p>
          <a:endParaRPr lang="en-US"/>
        </a:p>
      </dgm:t>
    </dgm:pt>
    <dgm:pt modelId="{2F30BD3B-135D-4395-882B-92B22EB002E0}" type="sibTrans" cxnId="{540B140C-17EB-471B-970A-D870A22C0531}">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35" r="-15935"/>
          </a:stretch>
        </a:blipFill>
        <a:ln>
          <a:solidFill>
            <a:srgbClr val="EA3627"/>
          </a:solidFill>
        </a:ln>
      </dgm:spPr>
      <dgm:t>
        <a:bodyPr/>
        <a:lstStyle/>
        <a:p>
          <a:endParaRPr lang="en-US"/>
        </a:p>
      </dgm:t>
    </dgm:pt>
    <dgm:pt modelId="{247E3783-7049-4BE5-8254-07E0DE52BEDF}" type="pres">
      <dgm:prSet presAssocID="{4B52C112-7C07-41A5-99D2-BDD32B2EF4D2}" presName="Name0" presStyleCnt="0">
        <dgm:presLayoutVars>
          <dgm:chMax val="21"/>
          <dgm:chPref val="21"/>
        </dgm:presLayoutVars>
      </dgm:prSet>
      <dgm:spPr/>
    </dgm:pt>
    <dgm:pt modelId="{DF37E08B-EE67-46FD-8E8D-2599CF9E28C3}" type="pres">
      <dgm:prSet presAssocID="{4DBD41FC-52BB-49AE-8306-24CF7C982482}" presName="text1" presStyleCnt="0"/>
      <dgm:spPr/>
    </dgm:pt>
    <dgm:pt modelId="{D0636031-F34E-4711-8C8F-C8C8D504BD11}" type="pres">
      <dgm:prSet presAssocID="{4DBD41FC-52BB-49AE-8306-24CF7C982482}" presName="textRepeatNode" presStyleLbl="alignNode1" presStyleIdx="0" presStyleCnt="1" custLinFactNeighborX="-84192" custLinFactNeighborY="-52883">
        <dgm:presLayoutVars>
          <dgm:chMax val="0"/>
          <dgm:chPref val="0"/>
          <dgm:bulletEnabled val="1"/>
        </dgm:presLayoutVars>
      </dgm:prSet>
      <dgm:spPr/>
      <dgm:t>
        <a:bodyPr/>
        <a:lstStyle/>
        <a:p>
          <a:endParaRPr lang="en-US"/>
        </a:p>
      </dgm:t>
    </dgm:pt>
    <dgm:pt modelId="{38B3496A-1C24-4904-A240-AA9D7D0E7677}" type="pres">
      <dgm:prSet presAssocID="{4DBD41FC-52BB-49AE-8306-24CF7C982482}" presName="textaccent1" presStyleCnt="0"/>
      <dgm:spPr/>
    </dgm:pt>
    <dgm:pt modelId="{E884C1FE-8786-4BE2-ABD9-02C8504F38C7}" type="pres">
      <dgm:prSet presAssocID="{4DBD41FC-52BB-49AE-8306-24CF7C982482}" presName="accentRepeatNode" presStyleLbl="solidAlignAcc1" presStyleIdx="0" presStyleCnt="2" custLinFactX="-321363" custLinFactY="-200000" custLinFactNeighborX="-400000" custLinFactNeighborY="-252094"/>
      <dgm:spPr>
        <a:noFill/>
        <a:ln>
          <a:noFill/>
        </a:ln>
      </dgm:spPr>
    </dgm:pt>
    <dgm:pt modelId="{E2C6B347-A510-4C62-9C0C-AEAD5D0D0451}" type="pres">
      <dgm:prSet presAssocID="{2F30BD3B-135D-4395-882B-92B22EB002E0}" presName="image1" presStyleCnt="0"/>
      <dgm:spPr/>
    </dgm:pt>
    <dgm:pt modelId="{28CF0A2C-44CD-43AB-A1BA-60D075098D39}" type="pres">
      <dgm:prSet presAssocID="{2F30BD3B-135D-4395-882B-92B22EB002E0}" presName="imageRepeatNode" presStyleLbl="alignAcc1" presStyleIdx="0" presStyleCnt="1"/>
      <dgm:spPr/>
      <dgm:t>
        <a:bodyPr/>
        <a:lstStyle/>
        <a:p>
          <a:endParaRPr lang="en-US"/>
        </a:p>
      </dgm:t>
    </dgm:pt>
    <dgm:pt modelId="{70646607-087B-4B90-A347-47DA80999F89}" type="pres">
      <dgm:prSet presAssocID="{2F30BD3B-135D-4395-882B-92B22EB002E0}" presName="imageaccent1" presStyleCnt="0"/>
      <dgm:spPr/>
    </dgm:pt>
    <dgm:pt modelId="{563B910C-1F57-4B16-8A5B-6D1F94785100}" type="pres">
      <dgm:prSet presAssocID="{2F30BD3B-135D-4395-882B-92B22EB002E0}" presName="accentRepeatNode" presStyleLbl="solidAlignAcc1" presStyleIdx="1" presStyleCnt="2" custLinFactX="-321363" custLinFactY="-200000" custLinFactNeighborX="-400000" custLinFactNeighborY="-252094"/>
      <dgm:spPr>
        <a:noFill/>
        <a:ln>
          <a:noFill/>
        </a:ln>
      </dgm:spPr>
    </dgm:pt>
  </dgm:ptLst>
  <dgm:cxnLst>
    <dgm:cxn modelId="{E93621F5-AC13-4157-A364-32D178B00702}" type="presOf" srcId="{4B52C112-7C07-41A5-99D2-BDD32B2EF4D2}" destId="{247E3783-7049-4BE5-8254-07E0DE52BEDF}" srcOrd="0" destOrd="0" presId="urn:microsoft.com/office/officeart/2008/layout/HexagonCluster"/>
    <dgm:cxn modelId="{8F8125C7-ECFC-43AB-AC4D-4DDFD8F6D4C3}" type="presOf" srcId="{2F30BD3B-135D-4395-882B-92B22EB002E0}" destId="{28CF0A2C-44CD-43AB-A1BA-60D075098D39}" srcOrd="0" destOrd="0" presId="urn:microsoft.com/office/officeart/2008/layout/HexagonCluster"/>
    <dgm:cxn modelId="{540B140C-17EB-471B-970A-D870A22C0531}" srcId="{4B52C112-7C07-41A5-99D2-BDD32B2EF4D2}" destId="{4DBD41FC-52BB-49AE-8306-24CF7C982482}" srcOrd="0" destOrd="0" parTransId="{9E78270B-8262-4A01-A7EE-87331E012574}" sibTransId="{2F30BD3B-135D-4395-882B-92B22EB002E0}"/>
    <dgm:cxn modelId="{230B95F6-A36C-425C-8906-C81EE843CAFF}" type="presOf" srcId="{4DBD41FC-52BB-49AE-8306-24CF7C982482}" destId="{D0636031-F34E-4711-8C8F-C8C8D504BD11}" srcOrd="0" destOrd="0" presId="urn:microsoft.com/office/officeart/2008/layout/HexagonCluster"/>
    <dgm:cxn modelId="{8399532E-432C-4A09-B3F5-EEAC60DAF9E2}" type="presParOf" srcId="{247E3783-7049-4BE5-8254-07E0DE52BEDF}" destId="{DF37E08B-EE67-46FD-8E8D-2599CF9E28C3}" srcOrd="0" destOrd="0" presId="urn:microsoft.com/office/officeart/2008/layout/HexagonCluster"/>
    <dgm:cxn modelId="{28EF46DF-1182-426C-BFC2-6A6CB1CDC6B1}" type="presParOf" srcId="{DF37E08B-EE67-46FD-8E8D-2599CF9E28C3}" destId="{D0636031-F34E-4711-8C8F-C8C8D504BD11}" srcOrd="0" destOrd="0" presId="urn:microsoft.com/office/officeart/2008/layout/HexagonCluster"/>
    <dgm:cxn modelId="{91C3947A-314C-466D-A983-DED861E6BC0B}" type="presParOf" srcId="{247E3783-7049-4BE5-8254-07E0DE52BEDF}" destId="{38B3496A-1C24-4904-A240-AA9D7D0E7677}" srcOrd="1" destOrd="0" presId="urn:microsoft.com/office/officeart/2008/layout/HexagonCluster"/>
    <dgm:cxn modelId="{B81AA0E6-5A7A-4958-94BE-19B33753C025}" type="presParOf" srcId="{38B3496A-1C24-4904-A240-AA9D7D0E7677}" destId="{E884C1FE-8786-4BE2-ABD9-02C8504F38C7}" srcOrd="0" destOrd="0" presId="urn:microsoft.com/office/officeart/2008/layout/HexagonCluster"/>
    <dgm:cxn modelId="{DEA22C8E-EEBA-440A-AAE8-BAD79000B529}" type="presParOf" srcId="{247E3783-7049-4BE5-8254-07E0DE52BEDF}" destId="{E2C6B347-A510-4C62-9C0C-AEAD5D0D0451}" srcOrd="2" destOrd="0" presId="urn:microsoft.com/office/officeart/2008/layout/HexagonCluster"/>
    <dgm:cxn modelId="{D8C77F79-94BF-45E6-8508-D1FBED637FDE}" type="presParOf" srcId="{E2C6B347-A510-4C62-9C0C-AEAD5D0D0451}" destId="{28CF0A2C-44CD-43AB-A1BA-60D075098D39}" srcOrd="0" destOrd="0" presId="urn:microsoft.com/office/officeart/2008/layout/HexagonCluster"/>
    <dgm:cxn modelId="{7330BF9C-2946-4856-AF51-F5F452B4744A}" type="presParOf" srcId="{247E3783-7049-4BE5-8254-07E0DE52BEDF}" destId="{70646607-087B-4B90-A347-47DA80999F89}" srcOrd="3" destOrd="0" presId="urn:microsoft.com/office/officeart/2008/layout/HexagonCluster"/>
    <dgm:cxn modelId="{F6D594BC-F691-4E7E-BFA9-9F145B6E119A}" type="presParOf" srcId="{70646607-087B-4B90-A347-47DA80999F89}" destId="{563B910C-1F57-4B16-8A5B-6D1F94785100}" srcOrd="0" destOrd="0" presId="urn:microsoft.com/office/officeart/2008/layout/HexagonCluster"/>
  </dgm:cxnLst>
  <dgm:bg/>
  <dgm:whole/>
  <dgm:extLst>
    <a:ext uri="http://schemas.microsoft.com/office/drawing/2008/diagram">
      <dsp:dataModelExt xmlns:dsp="http://schemas.microsoft.com/office/drawing/2008/diagram" relId="rId5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8E9F926-861A-4A09-92CE-790E1C4B72D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188DCC3-77A2-4CB7-8B2D-16CA64F6A8F0}">
      <dgm:prSet phldrT="[Text]" phldr="1"/>
      <dgm:spPr>
        <a:noFill/>
        <a:ln>
          <a:noFill/>
        </a:ln>
      </dgm:spPr>
      <dgm:t>
        <a:bodyPr/>
        <a:lstStyle/>
        <a:p>
          <a:endParaRPr lang="en-US" dirty="0"/>
        </a:p>
      </dgm:t>
    </dgm:pt>
    <dgm:pt modelId="{724EE69C-26A2-46C8-A380-F41EFF8EF00E}" type="parTrans" cxnId="{08203670-899E-4FAC-A621-78CAAA47D2F4}">
      <dgm:prSet/>
      <dgm:spPr/>
      <dgm:t>
        <a:bodyPr/>
        <a:lstStyle/>
        <a:p>
          <a:endParaRPr lang="en-US"/>
        </a:p>
      </dgm:t>
    </dgm:pt>
    <dgm:pt modelId="{CB00CCAC-2D57-4783-A124-2ACACA4800F6}" type="sibTrans" cxnId="{08203670-899E-4FAC-A621-78CAAA47D2F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6C3CA863-795B-40E1-9A70-6DFBB40C6F0E}" type="pres">
      <dgm:prSet presAssocID="{28E9F926-861A-4A09-92CE-790E1C4B72D1}" presName="Name0" presStyleCnt="0">
        <dgm:presLayoutVars>
          <dgm:chMax val="21"/>
          <dgm:chPref val="21"/>
        </dgm:presLayoutVars>
      </dgm:prSet>
      <dgm:spPr/>
    </dgm:pt>
    <dgm:pt modelId="{3F2F6E39-288E-4E27-A408-221CDF0F8A3F}" type="pres">
      <dgm:prSet presAssocID="{7188DCC3-77A2-4CB7-8B2D-16CA64F6A8F0}" presName="text1" presStyleCnt="0"/>
      <dgm:spPr/>
    </dgm:pt>
    <dgm:pt modelId="{7C333602-688C-4054-BCF3-B0A32D692EF1}" type="pres">
      <dgm:prSet presAssocID="{7188DCC3-77A2-4CB7-8B2D-16CA64F6A8F0}" presName="textRepeatNode" presStyleLbl="alignNode1" presStyleIdx="0" presStyleCnt="1" custLinFactNeighborX="-86127" custLinFactNeighborY="-52626">
        <dgm:presLayoutVars>
          <dgm:chMax val="0"/>
          <dgm:chPref val="0"/>
          <dgm:bulletEnabled val="1"/>
        </dgm:presLayoutVars>
      </dgm:prSet>
      <dgm:spPr/>
      <dgm:t>
        <a:bodyPr/>
        <a:lstStyle/>
        <a:p>
          <a:endParaRPr lang="en-US"/>
        </a:p>
      </dgm:t>
    </dgm:pt>
    <dgm:pt modelId="{B82E98F1-E75F-4081-926B-D444F5A4CC52}" type="pres">
      <dgm:prSet presAssocID="{7188DCC3-77A2-4CB7-8B2D-16CA64F6A8F0}" presName="textaccent1" presStyleCnt="0"/>
      <dgm:spPr/>
    </dgm:pt>
    <dgm:pt modelId="{AB9E2793-7895-4FA7-9B64-0674336F56A2}" type="pres">
      <dgm:prSet presAssocID="{7188DCC3-77A2-4CB7-8B2D-16CA64F6A8F0}" presName="accentRepeatNode" presStyleLbl="solidAlignAcc1" presStyleIdx="0" presStyleCnt="2" custLinFactX="-337942" custLinFactY="-200000" custLinFactNeighborX="-400000" custLinFactNeighborY="-249899"/>
      <dgm:spPr>
        <a:noFill/>
        <a:ln>
          <a:noFill/>
        </a:ln>
      </dgm:spPr>
    </dgm:pt>
    <dgm:pt modelId="{102EB121-CB85-4C56-80BC-D379D48F924E}" type="pres">
      <dgm:prSet presAssocID="{CB00CCAC-2D57-4783-A124-2ACACA4800F6}" presName="image1" presStyleCnt="0"/>
      <dgm:spPr/>
    </dgm:pt>
    <dgm:pt modelId="{B658554B-4DDC-4830-8FB8-D14D85D25B89}" type="pres">
      <dgm:prSet presAssocID="{CB00CCAC-2D57-4783-A124-2ACACA4800F6}" presName="imageRepeatNode" presStyleLbl="alignAcc1" presStyleIdx="0" presStyleCnt="1"/>
      <dgm:spPr/>
      <dgm:t>
        <a:bodyPr/>
        <a:lstStyle/>
        <a:p>
          <a:endParaRPr lang="en-US"/>
        </a:p>
      </dgm:t>
    </dgm:pt>
    <dgm:pt modelId="{04A7DB12-4508-4B7F-9D1C-09688799E3C1}" type="pres">
      <dgm:prSet presAssocID="{CB00CCAC-2D57-4783-A124-2ACACA4800F6}" presName="imageaccent1" presStyleCnt="0"/>
      <dgm:spPr/>
    </dgm:pt>
    <dgm:pt modelId="{B855B76A-57E5-4C29-A229-7AAD06386B32}" type="pres">
      <dgm:prSet presAssocID="{CB00CCAC-2D57-4783-A124-2ACACA4800F6}" presName="accentRepeatNode" presStyleLbl="solidAlignAcc1" presStyleIdx="1" presStyleCnt="2" custLinFactX="-337942" custLinFactY="-200000" custLinFactNeighborX="-400000" custLinFactNeighborY="-249899"/>
      <dgm:spPr>
        <a:noFill/>
        <a:ln>
          <a:noFill/>
        </a:ln>
      </dgm:spPr>
    </dgm:pt>
  </dgm:ptLst>
  <dgm:cxnLst>
    <dgm:cxn modelId="{6A44DE6F-4DEA-4AF7-99E1-86051600DB10}" type="presOf" srcId="{28E9F926-861A-4A09-92CE-790E1C4B72D1}" destId="{6C3CA863-795B-40E1-9A70-6DFBB40C6F0E}" srcOrd="0" destOrd="0" presId="urn:microsoft.com/office/officeart/2008/layout/HexagonCluster"/>
    <dgm:cxn modelId="{BE6E4DE7-D010-4ACB-8C84-F10BB24BD07E}" type="presOf" srcId="{7188DCC3-77A2-4CB7-8B2D-16CA64F6A8F0}" destId="{7C333602-688C-4054-BCF3-B0A32D692EF1}" srcOrd="0" destOrd="0" presId="urn:microsoft.com/office/officeart/2008/layout/HexagonCluster"/>
    <dgm:cxn modelId="{08203670-899E-4FAC-A621-78CAAA47D2F4}" srcId="{28E9F926-861A-4A09-92CE-790E1C4B72D1}" destId="{7188DCC3-77A2-4CB7-8B2D-16CA64F6A8F0}" srcOrd="0" destOrd="0" parTransId="{724EE69C-26A2-46C8-A380-F41EFF8EF00E}" sibTransId="{CB00CCAC-2D57-4783-A124-2ACACA4800F6}"/>
    <dgm:cxn modelId="{6FC80A66-AE26-49CB-80A3-BA88B527D119}" type="presOf" srcId="{CB00CCAC-2D57-4783-A124-2ACACA4800F6}" destId="{B658554B-4DDC-4830-8FB8-D14D85D25B89}" srcOrd="0" destOrd="0" presId="urn:microsoft.com/office/officeart/2008/layout/HexagonCluster"/>
    <dgm:cxn modelId="{44A7FDF0-174D-4CBC-9FB6-D149A9E8C3EE}" type="presParOf" srcId="{6C3CA863-795B-40E1-9A70-6DFBB40C6F0E}" destId="{3F2F6E39-288E-4E27-A408-221CDF0F8A3F}" srcOrd="0" destOrd="0" presId="urn:microsoft.com/office/officeart/2008/layout/HexagonCluster"/>
    <dgm:cxn modelId="{DDC9D395-BFAF-4BA2-B623-6CC878AEBF7F}" type="presParOf" srcId="{3F2F6E39-288E-4E27-A408-221CDF0F8A3F}" destId="{7C333602-688C-4054-BCF3-B0A32D692EF1}" srcOrd="0" destOrd="0" presId="urn:microsoft.com/office/officeart/2008/layout/HexagonCluster"/>
    <dgm:cxn modelId="{54F9AE53-6859-4D9D-A51C-B5A80F1C01E9}" type="presParOf" srcId="{6C3CA863-795B-40E1-9A70-6DFBB40C6F0E}" destId="{B82E98F1-E75F-4081-926B-D444F5A4CC52}" srcOrd="1" destOrd="0" presId="urn:microsoft.com/office/officeart/2008/layout/HexagonCluster"/>
    <dgm:cxn modelId="{492147C2-11BB-40DC-A145-D6CB8F22E11A}" type="presParOf" srcId="{B82E98F1-E75F-4081-926B-D444F5A4CC52}" destId="{AB9E2793-7895-4FA7-9B64-0674336F56A2}" srcOrd="0" destOrd="0" presId="urn:microsoft.com/office/officeart/2008/layout/HexagonCluster"/>
    <dgm:cxn modelId="{1A155669-20F1-403B-A26A-1229559622D3}" type="presParOf" srcId="{6C3CA863-795B-40E1-9A70-6DFBB40C6F0E}" destId="{102EB121-CB85-4C56-80BC-D379D48F924E}" srcOrd="2" destOrd="0" presId="urn:microsoft.com/office/officeart/2008/layout/HexagonCluster"/>
    <dgm:cxn modelId="{0619920A-78E2-4BAF-B02B-61A52BD7609A}" type="presParOf" srcId="{102EB121-CB85-4C56-80BC-D379D48F924E}" destId="{B658554B-4DDC-4830-8FB8-D14D85D25B89}" srcOrd="0" destOrd="0" presId="urn:microsoft.com/office/officeart/2008/layout/HexagonCluster"/>
    <dgm:cxn modelId="{EA2E5D3E-8683-4DCA-B96F-C945A7B2BE63}" type="presParOf" srcId="{6C3CA863-795B-40E1-9A70-6DFBB40C6F0E}" destId="{04A7DB12-4508-4B7F-9D1C-09688799E3C1}" srcOrd="3" destOrd="0" presId="urn:microsoft.com/office/officeart/2008/layout/HexagonCluster"/>
    <dgm:cxn modelId="{62FC1C78-DF94-4892-9E24-9CEB97C1E367}" type="presParOf" srcId="{04A7DB12-4508-4B7F-9D1C-09688799E3C1}" destId="{B855B76A-57E5-4C29-A229-7AAD06386B3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6B68CF36-FF0C-4FD3-9AEE-B68DC0EB6387}"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9D63AD9-2091-4180-ADB6-81B51A911A3A}">
      <dgm:prSet phldrT="[Text]" phldr="1"/>
      <dgm:spPr>
        <a:noFill/>
        <a:ln>
          <a:noFill/>
        </a:ln>
      </dgm:spPr>
      <dgm:t>
        <a:bodyPr/>
        <a:lstStyle/>
        <a:p>
          <a:endParaRPr lang="en-US"/>
        </a:p>
      </dgm:t>
    </dgm:pt>
    <dgm:pt modelId="{24BB1CC7-F859-47AF-BA84-D780458E792F}" type="parTrans" cxnId="{4AE93B88-CFC7-4149-AA0E-8F110CE306EC}">
      <dgm:prSet/>
      <dgm:spPr/>
      <dgm:t>
        <a:bodyPr/>
        <a:lstStyle/>
        <a:p>
          <a:endParaRPr lang="en-US"/>
        </a:p>
      </dgm:t>
    </dgm:pt>
    <dgm:pt modelId="{AA9FF47F-EC05-4164-8616-C4AC8DBF6FDE}" type="sibTrans" cxnId="{4AE93B88-CFC7-4149-AA0E-8F110CE306E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pt>
    <dgm:pt modelId="{2FCD0025-DAFC-451B-97B6-29C5E16BA2F8}" type="pres">
      <dgm:prSet presAssocID="{6B68CF36-FF0C-4FD3-9AEE-B68DC0EB6387}" presName="Name0" presStyleCnt="0">
        <dgm:presLayoutVars>
          <dgm:chMax val="21"/>
          <dgm:chPref val="21"/>
        </dgm:presLayoutVars>
      </dgm:prSet>
      <dgm:spPr/>
    </dgm:pt>
    <dgm:pt modelId="{1AF1E91B-6BAB-4F03-A9DA-ED9F4B30F502}" type="pres">
      <dgm:prSet presAssocID="{59D63AD9-2091-4180-ADB6-81B51A911A3A}" presName="text1" presStyleCnt="0"/>
      <dgm:spPr/>
    </dgm:pt>
    <dgm:pt modelId="{1E758BFF-9BAF-403C-9F16-D6EFD13C32BC}" type="pres">
      <dgm:prSet presAssocID="{59D63AD9-2091-4180-ADB6-81B51A911A3A}" presName="textRepeatNode" presStyleLbl="alignNode1" presStyleIdx="0" presStyleCnt="1" custLinFactNeighborX="-83439" custLinFactNeighborY="-52097">
        <dgm:presLayoutVars>
          <dgm:chMax val="0"/>
          <dgm:chPref val="0"/>
          <dgm:bulletEnabled val="1"/>
        </dgm:presLayoutVars>
      </dgm:prSet>
      <dgm:spPr/>
      <dgm:t>
        <a:bodyPr/>
        <a:lstStyle/>
        <a:p>
          <a:endParaRPr lang="en-US"/>
        </a:p>
      </dgm:t>
    </dgm:pt>
    <dgm:pt modelId="{816B3A75-17AD-4637-A622-1A80E862B9D8}" type="pres">
      <dgm:prSet presAssocID="{59D63AD9-2091-4180-ADB6-81B51A911A3A}" presName="textaccent1" presStyleCnt="0"/>
      <dgm:spPr/>
    </dgm:pt>
    <dgm:pt modelId="{4365BD26-AD6E-4DD5-B6F0-B81712D1A956}" type="pres">
      <dgm:prSet presAssocID="{59D63AD9-2091-4180-ADB6-81B51A911A3A}" presName="accentRepeatNode" presStyleLbl="solidAlignAcc1" presStyleIdx="0" presStyleCnt="2" custLinFactX="-314915" custLinFactY="-200000" custLinFactNeighborX="-400000" custLinFactNeighborY="-245375"/>
      <dgm:spPr>
        <a:noFill/>
        <a:ln>
          <a:noFill/>
        </a:ln>
      </dgm:spPr>
    </dgm:pt>
    <dgm:pt modelId="{6E65DFB2-7E25-4837-9C66-1F6F962FDDB2}" type="pres">
      <dgm:prSet presAssocID="{AA9FF47F-EC05-4164-8616-C4AC8DBF6FDE}" presName="image1" presStyleCnt="0"/>
      <dgm:spPr/>
    </dgm:pt>
    <dgm:pt modelId="{A80F1C03-C9CC-4D02-9886-B9DCF9F4AA71}" type="pres">
      <dgm:prSet presAssocID="{AA9FF47F-EC05-4164-8616-C4AC8DBF6FDE}" presName="imageRepeatNode" presStyleLbl="alignAcc1" presStyleIdx="0" presStyleCnt="1"/>
      <dgm:spPr/>
      <dgm:t>
        <a:bodyPr/>
        <a:lstStyle/>
        <a:p>
          <a:endParaRPr lang="en-US"/>
        </a:p>
      </dgm:t>
    </dgm:pt>
    <dgm:pt modelId="{B267714E-DFEF-4B2C-A339-5D6B86B657A2}" type="pres">
      <dgm:prSet presAssocID="{AA9FF47F-EC05-4164-8616-C4AC8DBF6FDE}" presName="imageaccent1" presStyleCnt="0"/>
      <dgm:spPr/>
    </dgm:pt>
    <dgm:pt modelId="{0226282F-AB66-407C-A407-D0CD8950C687}" type="pres">
      <dgm:prSet presAssocID="{AA9FF47F-EC05-4164-8616-C4AC8DBF6FDE}" presName="accentRepeatNode" presStyleLbl="solidAlignAcc1" presStyleIdx="1" presStyleCnt="2" custLinFactX="-314915" custLinFactY="-200000" custLinFactNeighborX="-400000" custLinFactNeighborY="-245375"/>
      <dgm:spPr>
        <a:noFill/>
        <a:ln>
          <a:noFill/>
        </a:ln>
      </dgm:spPr>
    </dgm:pt>
  </dgm:ptLst>
  <dgm:cxnLst>
    <dgm:cxn modelId="{F2C9D701-847B-4E8A-854C-FDB570795CAD}" type="presOf" srcId="{6B68CF36-FF0C-4FD3-9AEE-B68DC0EB6387}" destId="{2FCD0025-DAFC-451B-97B6-29C5E16BA2F8}" srcOrd="0" destOrd="0" presId="urn:microsoft.com/office/officeart/2008/layout/HexagonCluster"/>
    <dgm:cxn modelId="{51747751-5B61-4BA6-B67F-4A91722C6D6E}" type="presOf" srcId="{AA9FF47F-EC05-4164-8616-C4AC8DBF6FDE}" destId="{A80F1C03-C9CC-4D02-9886-B9DCF9F4AA71}" srcOrd="0" destOrd="0" presId="urn:microsoft.com/office/officeart/2008/layout/HexagonCluster"/>
    <dgm:cxn modelId="{ACA32480-A27E-4E03-B701-C7A8CFE34906}" type="presOf" srcId="{59D63AD9-2091-4180-ADB6-81B51A911A3A}" destId="{1E758BFF-9BAF-403C-9F16-D6EFD13C32BC}" srcOrd="0" destOrd="0" presId="urn:microsoft.com/office/officeart/2008/layout/HexagonCluster"/>
    <dgm:cxn modelId="{4AE93B88-CFC7-4149-AA0E-8F110CE306EC}" srcId="{6B68CF36-FF0C-4FD3-9AEE-B68DC0EB6387}" destId="{59D63AD9-2091-4180-ADB6-81B51A911A3A}" srcOrd="0" destOrd="0" parTransId="{24BB1CC7-F859-47AF-BA84-D780458E792F}" sibTransId="{AA9FF47F-EC05-4164-8616-C4AC8DBF6FDE}"/>
    <dgm:cxn modelId="{56975123-FBC5-45A0-B7F1-AE88B6B0B568}" type="presParOf" srcId="{2FCD0025-DAFC-451B-97B6-29C5E16BA2F8}" destId="{1AF1E91B-6BAB-4F03-A9DA-ED9F4B30F502}" srcOrd="0" destOrd="0" presId="urn:microsoft.com/office/officeart/2008/layout/HexagonCluster"/>
    <dgm:cxn modelId="{F2BFE9E8-23C7-474F-98FD-57E1E9653E34}" type="presParOf" srcId="{1AF1E91B-6BAB-4F03-A9DA-ED9F4B30F502}" destId="{1E758BFF-9BAF-403C-9F16-D6EFD13C32BC}" srcOrd="0" destOrd="0" presId="urn:microsoft.com/office/officeart/2008/layout/HexagonCluster"/>
    <dgm:cxn modelId="{F97EF1BD-F0DB-4395-A90D-8815D73D8384}" type="presParOf" srcId="{2FCD0025-DAFC-451B-97B6-29C5E16BA2F8}" destId="{816B3A75-17AD-4637-A622-1A80E862B9D8}" srcOrd="1" destOrd="0" presId="urn:microsoft.com/office/officeart/2008/layout/HexagonCluster"/>
    <dgm:cxn modelId="{24818610-CC18-4840-868D-3F6FEF71757C}" type="presParOf" srcId="{816B3A75-17AD-4637-A622-1A80E862B9D8}" destId="{4365BD26-AD6E-4DD5-B6F0-B81712D1A956}" srcOrd="0" destOrd="0" presId="urn:microsoft.com/office/officeart/2008/layout/HexagonCluster"/>
    <dgm:cxn modelId="{3A51D840-B550-4793-9B57-A325F6228E13}" type="presParOf" srcId="{2FCD0025-DAFC-451B-97B6-29C5E16BA2F8}" destId="{6E65DFB2-7E25-4837-9C66-1F6F962FDDB2}" srcOrd="2" destOrd="0" presId="urn:microsoft.com/office/officeart/2008/layout/HexagonCluster"/>
    <dgm:cxn modelId="{BAFD5858-E738-4E14-AE14-784F9F7CC19A}" type="presParOf" srcId="{6E65DFB2-7E25-4837-9C66-1F6F962FDDB2}" destId="{A80F1C03-C9CC-4D02-9886-B9DCF9F4AA71}" srcOrd="0" destOrd="0" presId="urn:microsoft.com/office/officeart/2008/layout/HexagonCluster"/>
    <dgm:cxn modelId="{7529D85B-1FE1-408B-8224-99F8A1E29E59}" type="presParOf" srcId="{2FCD0025-DAFC-451B-97B6-29C5E16BA2F8}" destId="{B267714E-DFEF-4B2C-A339-5D6B86B657A2}" srcOrd="3" destOrd="0" presId="urn:microsoft.com/office/officeart/2008/layout/HexagonCluster"/>
    <dgm:cxn modelId="{1E30DEA9-940A-4519-99D6-6FAC9E345DCC}" type="presParOf" srcId="{B267714E-DFEF-4B2C-A339-5D6B86B657A2}" destId="{0226282F-AB66-407C-A407-D0CD8950C687}"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B2477584-563D-43CD-B0B9-421795D9BB26}"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0D4C842-1019-45FF-98BD-8AE3249CE264}">
      <dgm:prSet phldrT="[Text]" phldr="1"/>
      <dgm:spPr>
        <a:noFill/>
        <a:ln>
          <a:noFill/>
        </a:ln>
      </dgm:spPr>
      <dgm:t>
        <a:bodyPr/>
        <a:lstStyle/>
        <a:p>
          <a:endParaRPr lang="en-US"/>
        </a:p>
      </dgm:t>
    </dgm:pt>
    <dgm:pt modelId="{39B27A56-7B41-475F-89CB-FDA0AD19C463}" type="parTrans" cxnId="{B31C4A1C-A92D-4D98-929F-7028B2FA9D35}">
      <dgm:prSet/>
      <dgm:spPr/>
      <dgm:t>
        <a:bodyPr/>
        <a:lstStyle/>
        <a:p>
          <a:endParaRPr lang="en-US"/>
        </a:p>
      </dgm:t>
    </dgm:pt>
    <dgm:pt modelId="{424FFBD7-5871-4B47-842B-FB2B6457A389}" type="sibTrans" cxnId="{B31C4A1C-A92D-4D98-929F-7028B2FA9D3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a:solidFill>
            <a:srgbClr val="EA3627"/>
          </a:solidFill>
        </a:ln>
      </dgm:spPr>
      <dgm:t>
        <a:bodyPr/>
        <a:lstStyle/>
        <a:p>
          <a:endParaRPr lang="en-US"/>
        </a:p>
      </dgm:t>
    </dgm:pt>
    <dgm:pt modelId="{5F3C6579-72F9-47FD-A4FB-2226A8E44B3E}" type="pres">
      <dgm:prSet presAssocID="{B2477584-563D-43CD-B0B9-421795D9BB26}" presName="Name0" presStyleCnt="0">
        <dgm:presLayoutVars>
          <dgm:chMax val="21"/>
          <dgm:chPref val="21"/>
        </dgm:presLayoutVars>
      </dgm:prSet>
      <dgm:spPr/>
    </dgm:pt>
    <dgm:pt modelId="{A3DEF829-4DFA-498C-892E-FF3C3A6968C4}" type="pres">
      <dgm:prSet presAssocID="{30D4C842-1019-45FF-98BD-8AE3249CE264}" presName="text1" presStyleCnt="0"/>
      <dgm:spPr/>
    </dgm:pt>
    <dgm:pt modelId="{75612B5F-D45E-4676-A198-856E1DD6AC6C}" type="pres">
      <dgm:prSet presAssocID="{30D4C842-1019-45FF-98BD-8AE3249CE264}" presName="textRepeatNode" presStyleLbl="alignNode1" presStyleIdx="0" presStyleCnt="1" custLinFactNeighborX="-83975" custLinFactNeighborY="-52905">
        <dgm:presLayoutVars>
          <dgm:chMax val="0"/>
          <dgm:chPref val="0"/>
          <dgm:bulletEnabled val="1"/>
        </dgm:presLayoutVars>
      </dgm:prSet>
      <dgm:spPr/>
      <dgm:t>
        <a:bodyPr/>
        <a:lstStyle/>
        <a:p>
          <a:endParaRPr lang="en-US"/>
        </a:p>
      </dgm:t>
    </dgm:pt>
    <dgm:pt modelId="{F159703A-C70F-4260-8A52-C61119E6C0F2}" type="pres">
      <dgm:prSet presAssocID="{30D4C842-1019-45FF-98BD-8AE3249CE264}" presName="textaccent1" presStyleCnt="0"/>
      <dgm:spPr/>
    </dgm:pt>
    <dgm:pt modelId="{463623C4-3171-4926-B25E-B12ECEA324D3}" type="pres">
      <dgm:prSet presAssocID="{30D4C842-1019-45FF-98BD-8AE3249CE264}" presName="accentRepeatNode" presStyleLbl="solidAlignAcc1" presStyleIdx="0" presStyleCnt="2" custLinFactX="-319504" custLinFactY="-200000" custLinFactNeighborX="-400000" custLinFactNeighborY="-252288"/>
      <dgm:spPr>
        <a:noFill/>
        <a:ln>
          <a:noFill/>
        </a:ln>
      </dgm:spPr>
    </dgm:pt>
    <dgm:pt modelId="{AF844C85-6022-41D5-BD43-94F9D8650FF9}" type="pres">
      <dgm:prSet presAssocID="{424FFBD7-5871-4B47-842B-FB2B6457A389}" presName="image1" presStyleCnt="0"/>
      <dgm:spPr/>
    </dgm:pt>
    <dgm:pt modelId="{C25AFB55-615F-44E1-A6EC-DDFEB92B9F38}" type="pres">
      <dgm:prSet presAssocID="{424FFBD7-5871-4B47-842B-FB2B6457A389}" presName="imageRepeatNode" presStyleLbl="alignAcc1" presStyleIdx="0" presStyleCnt="1" custLinFactX="-100000" custLinFactNeighborX="-106350" custLinFactNeighborY="-70286"/>
      <dgm:spPr/>
      <dgm:t>
        <a:bodyPr/>
        <a:lstStyle/>
        <a:p>
          <a:endParaRPr lang="en-US"/>
        </a:p>
      </dgm:t>
    </dgm:pt>
    <dgm:pt modelId="{FAD329AB-9EB5-4FD4-AB73-5A11C8127A81}" type="pres">
      <dgm:prSet presAssocID="{424FFBD7-5871-4B47-842B-FB2B6457A389}" presName="imageaccent1" presStyleCnt="0"/>
      <dgm:spPr/>
    </dgm:pt>
    <dgm:pt modelId="{8479F974-675A-4348-A92D-F02781BA69C4}" type="pres">
      <dgm:prSet presAssocID="{424FFBD7-5871-4B47-842B-FB2B6457A389}" presName="accentRepeatNode" presStyleLbl="solidAlignAcc1" presStyleIdx="1" presStyleCnt="2" custLinFactX="-319504" custLinFactY="-200000" custLinFactNeighborX="-400000" custLinFactNeighborY="-252288"/>
      <dgm:spPr>
        <a:noFill/>
        <a:ln>
          <a:noFill/>
        </a:ln>
      </dgm:spPr>
    </dgm:pt>
  </dgm:ptLst>
  <dgm:cxnLst>
    <dgm:cxn modelId="{E6473FD3-92C2-418E-B918-48AFED95D7E6}" type="presOf" srcId="{424FFBD7-5871-4B47-842B-FB2B6457A389}" destId="{C25AFB55-615F-44E1-A6EC-DDFEB92B9F38}" srcOrd="0" destOrd="0" presId="urn:microsoft.com/office/officeart/2008/layout/HexagonCluster"/>
    <dgm:cxn modelId="{1B1B232D-E9BE-4335-96EA-8A504B478C07}" type="presOf" srcId="{B2477584-563D-43CD-B0B9-421795D9BB26}" destId="{5F3C6579-72F9-47FD-A4FB-2226A8E44B3E}" srcOrd="0" destOrd="0" presId="urn:microsoft.com/office/officeart/2008/layout/HexagonCluster"/>
    <dgm:cxn modelId="{B31C4A1C-A92D-4D98-929F-7028B2FA9D35}" srcId="{B2477584-563D-43CD-B0B9-421795D9BB26}" destId="{30D4C842-1019-45FF-98BD-8AE3249CE264}" srcOrd="0" destOrd="0" parTransId="{39B27A56-7B41-475F-89CB-FDA0AD19C463}" sibTransId="{424FFBD7-5871-4B47-842B-FB2B6457A389}"/>
    <dgm:cxn modelId="{C3D848F8-484C-44C8-AD50-E03F1FB7DE8D}" type="presOf" srcId="{30D4C842-1019-45FF-98BD-8AE3249CE264}" destId="{75612B5F-D45E-4676-A198-856E1DD6AC6C}" srcOrd="0" destOrd="0" presId="urn:microsoft.com/office/officeart/2008/layout/HexagonCluster"/>
    <dgm:cxn modelId="{824FD3EA-78C0-42CB-A038-5343834286B7}" type="presParOf" srcId="{5F3C6579-72F9-47FD-A4FB-2226A8E44B3E}" destId="{A3DEF829-4DFA-498C-892E-FF3C3A6968C4}" srcOrd="0" destOrd="0" presId="urn:microsoft.com/office/officeart/2008/layout/HexagonCluster"/>
    <dgm:cxn modelId="{D5DF1644-FFE7-4618-BC9E-938F82B2D2BD}" type="presParOf" srcId="{A3DEF829-4DFA-498C-892E-FF3C3A6968C4}" destId="{75612B5F-D45E-4676-A198-856E1DD6AC6C}" srcOrd="0" destOrd="0" presId="urn:microsoft.com/office/officeart/2008/layout/HexagonCluster"/>
    <dgm:cxn modelId="{EE609EBD-B454-4085-9D44-2D9494C7CED4}" type="presParOf" srcId="{5F3C6579-72F9-47FD-A4FB-2226A8E44B3E}" destId="{F159703A-C70F-4260-8A52-C61119E6C0F2}" srcOrd="1" destOrd="0" presId="urn:microsoft.com/office/officeart/2008/layout/HexagonCluster"/>
    <dgm:cxn modelId="{C4B68981-9805-426F-A328-5049157C8A9F}" type="presParOf" srcId="{F159703A-C70F-4260-8A52-C61119E6C0F2}" destId="{463623C4-3171-4926-B25E-B12ECEA324D3}" srcOrd="0" destOrd="0" presId="urn:microsoft.com/office/officeart/2008/layout/HexagonCluster"/>
    <dgm:cxn modelId="{5048B7EC-6380-4E22-8C84-8D12A735D608}" type="presParOf" srcId="{5F3C6579-72F9-47FD-A4FB-2226A8E44B3E}" destId="{AF844C85-6022-41D5-BD43-94F9D8650FF9}" srcOrd="2" destOrd="0" presId="urn:microsoft.com/office/officeart/2008/layout/HexagonCluster"/>
    <dgm:cxn modelId="{4C42E462-2642-48CF-A26B-42A2FF7A8543}" type="presParOf" srcId="{AF844C85-6022-41D5-BD43-94F9D8650FF9}" destId="{C25AFB55-615F-44E1-A6EC-DDFEB92B9F38}" srcOrd="0" destOrd="0" presId="urn:microsoft.com/office/officeart/2008/layout/HexagonCluster"/>
    <dgm:cxn modelId="{38E2ADD4-37AD-4507-BC29-2861AC4FC88E}" type="presParOf" srcId="{5F3C6579-72F9-47FD-A4FB-2226A8E44B3E}" destId="{FAD329AB-9EB5-4FD4-AB73-5A11C8127A81}" srcOrd="3" destOrd="0" presId="urn:microsoft.com/office/officeart/2008/layout/HexagonCluster"/>
    <dgm:cxn modelId="{11A36264-319C-4A53-92DA-1AC8DE042412}" type="presParOf" srcId="{FAD329AB-9EB5-4FD4-AB73-5A11C8127A81}" destId="{8479F974-675A-4348-A92D-F02781BA69C4}" srcOrd="0" destOrd="0" presId="urn:microsoft.com/office/officeart/2008/layout/HexagonCluster"/>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9287AF28-1C3B-417A-854D-E50EBE5E626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5CC693E-74DE-4888-B9F0-B804100E8B25}">
      <dgm:prSet phldrT="[Text]" phldr="1"/>
      <dgm:spPr>
        <a:noFill/>
        <a:ln>
          <a:noFill/>
        </a:ln>
      </dgm:spPr>
      <dgm:t>
        <a:bodyPr/>
        <a:lstStyle/>
        <a:p>
          <a:endParaRPr lang="en-US"/>
        </a:p>
      </dgm:t>
    </dgm:pt>
    <dgm:pt modelId="{FB3577EA-6919-47E0-9E27-B471445009F5}" type="parTrans" cxnId="{17769ECC-38A9-42A8-AB86-46B9706B1176}">
      <dgm:prSet/>
      <dgm:spPr/>
      <dgm:t>
        <a:bodyPr/>
        <a:lstStyle/>
        <a:p>
          <a:endParaRPr lang="en-US"/>
        </a:p>
      </dgm:t>
    </dgm:pt>
    <dgm:pt modelId="{056AF4CB-D8B7-48EC-B3F5-09AE923C01B8}" type="sibTrans" cxnId="{17769ECC-38A9-42A8-AB86-46B9706B117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extLst>
        <a:ext uri="{E40237B7-FDA0-4F09-8148-C483321AD2D9}">
          <dgm14:cNvPr xmlns:dgm14="http://schemas.microsoft.com/office/drawing/2010/diagram" id="0" name="" descr="http://servicegreekports.gr/wp-content/uploads/2015/07/catering-greekport.jpg"/>
        </a:ext>
      </dgm:extLst>
    </dgm:pt>
    <dgm:pt modelId="{0DFCE3D0-CEE1-45B2-9037-0A4AE77C63EB}" type="pres">
      <dgm:prSet presAssocID="{9287AF28-1C3B-417A-854D-E50EBE5E626C}" presName="Name0" presStyleCnt="0">
        <dgm:presLayoutVars>
          <dgm:chMax val="21"/>
          <dgm:chPref val="21"/>
        </dgm:presLayoutVars>
      </dgm:prSet>
      <dgm:spPr/>
    </dgm:pt>
    <dgm:pt modelId="{B9B0B05F-5FA0-4668-940C-5BCA5D3C1AE0}" type="pres">
      <dgm:prSet presAssocID="{35CC693E-74DE-4888-B9F0-B804100E8B25}" presName="text1" presStyleCnt="0"/>
      <dgm:spPr/>
    </dgm:pt>
    <dgm:pt modelId="{8833B7D0-BDD4-4052-A380-449B3A196ED5}" type="pres">
      <dgm:prSet presAssocID="{35CC693E-74DE-4888-B9F0-B804100E8B25}" presName="textRepeatNode" presStyleLbl="alignNode1" presStyleIdx="0" presStyleCnt="1" custLinFactNeighborX="-81857" custLinFactNeighborY="-52711">
        <dgm:presLayoutVars>
          <dgm:chMax val="0"/>
          <dgm:chPref val="0"/>
          <dgm:bulletEnabled val="1"/>
        </dgm:presLayoutVars>
      </dgm:prSet>
      <dgm:spPr/>
      <dgm:t>
        <a:bodyPr/>
        <a:lstStyle/>
        <a:p>
          <a:endParaRPr lang="en-US"/>
        </a:p>
      </dgm:t>
    </dgm:pt>
    <dgm:pt modelId="{B73A7214-79CF-48D5-9179-0CEAA3916EA7}" type="pres">
      <dgm:prSet presAssocID="{35CC693E-74DE-4888-B9F0-B804100E8B25}" presName="textaccent1" presStyleCnt="0"/>
      <dgm:spPr/>
    </dgm:pt>
    <dgm:pt modelId="{51D2579E-A95B-436C-83EF-B02601CF6EA1}" type="pres">
      <dgm:prSet presAssocID="{35CC693E-74DE-4888-B9F0-B804100E8B25}" presName="accentRepeatNode" presStyleLbl="solidAlignAcc1" presStyleIdx="0" presStyleCnt="2" custLinFactX="-301355" custLinFactY="-200000" custLinFactNeighborX="-400000" custLinFactNeighborY="-250624"/>
      <dgm:spPr>
        <a:noFill/>
        <a:ln>
          <a:noFill/>
        </a:ln>
      </dgm:spPr>
    </dgm:pt>
    <dgm:pt modelId="{4FA0C36C-F048-4D5D-8911-7ED9FD78D132}" type="pres">
      <dgm:prSet presAssocID="{056AF4CB-D8B7-48EC-B3F5-09AE923C01B8}" presName="image1" presStyleCnt="0"/>
      <dgm:spPr/>
    </dgm:pt>
    <dgm:pt modelId="{3D03AED9-C685-4887-BDD4-11EE05E50965}" type="pres">
      <dgm:prSet presAssocID="{056AF4CB-D8B7-48EC-B3F5-09AE923C01B8}" presName="imageRepeatNode" presStyleLbl="alignAcc1" presStyleIdx="0" presStyleCnt="1" custLinFactX="-28659" custLinFactNeighborX="-100000" custLinFactNeighborY="9048"/>
      <dgm:spPr/>
      <dgm:t>
        <a:bodyPr/>
        <a:lstStyle/>
        <a:p>
          <a:endParaRPr lang="en-US"/>
        </a:p>
      </dgm:t>
    </dgm:pt>
    <dgm:pt modelId="{9A0BF9AE-351B-4F22-A3F7-19AD7A9F0B28}" type="pres">
      <dgm:prSet presAssocID="{056AF4CB-D8B7-48EC-B3F5-09AE923C01B8}" presName="imageaccent1" presStyleCnt="0"/>
      <dgm:spPr/>
    </dgm:pt>
    <dgm:pt modelId="{0DA13E48-A467-4A7B-9B5B-E6FF6277B384}" type="pres">
      <dgm:prSet presAssocID="{056AF4CB-D8B7-48EC-B3F5-09AE923C01B8}" presName="accentRepeatNode" presStyleLbl="solidAlignAcc1" presStyleIdx="1" presStyleCnt="2" custLinFactX="-301355" custLinFactY="-200000" custLinFactNeighborX="-400000" custLinFactNeighborY="-250624"/>
      <dgm:spPr>
        <a:noFill/>
        <a:ln>
          <a:noFill/>
        </a:ln>
      </dgm:spPr>
    </dgm:pt>
  </dgm:ptLst>
  <dgm:cxnLst>
    <dgm:cxn modelId="{8C5E0E93-C5F7-4A04-B2BA-5E8E374990E2}" type="presOf" srcId="{9287AF28-1C3B-417A-854D-E50EBE5E626C}" destId="{0DFCE3D0-CEE1-45B2-9037-0A4AE77C63EB}" srcOrd="0" destOrd="0" presId="urn:microsoft.com/office/officeart/2008/layout/HexagonCluster"/>
    <dgm:cxn modelId="{17769ECC-38A9-42A8-AB86-46B9706B1176}" srcId="{9287AF28-1C3B-417A-854D-E50EBE5E626C}" destId="{35CC693E-74DE-4888-B9F0-B804100E8B25}" srcOrd="0" destOrd="0" parTransId="{FB3577EA-6919-47E0-9E27-B471445009F5}" sibTransId="{056AF4CB-D8B7-48EC-B3F5-09AE923C01B8}"/>
    <dgm:cxn modelId="{3473C6C2-FD1F-4D4F-A9F4-445764A12AC5}" type="presOf" srcId="{056AF4CB-D8B7-48EC-B3F5-09AE923C01B8}" destId="{3D03AED9-C685-4887-BDD4-11EE05E50965}" srcOrd="0" destOrd="0" presId="urn:microsoft.com/office/officeart/2008/layout/HexagonCluster"/>
    <dgm:cxn modelId="{59087414-47F7-41C8-8EF0-05C5D64FF773}" type="presOf" srcId="{35CC693E-74DE-4888-B9F0-B804100E8B25}" destId="{8833B7D0-BDD4-4052-A380-449B3A196ED5}" srcOrd="0" destOrd="0" presId="urn:microsoft.com/office/officeart/2008/layout/HexagonCluster"/>
    <dgm:cxn modelId="{C7E3B0F6-34F5-46E7-9B01-E861F294246E}" type="presParOf" srcId="{0DFCE3D0-CEE1-45B2-9037-0A4AE77C63EB}" destId="{B9B0B05F-5FA0-4668-940C-5BCA5D3C1AE0}" srcOrd="0" destOrd="0" presId="urn:microsoft.com/office/officeart/2008/layout/HexagonCluster"/>
    <dgm:cxn modelId="{203591E6-D1E0-4FFD-9599-5BCDD628EACA}" type="presParOf" srcId="{B9B0B05F-5FA0-4668-940C-5BCA5D3C1AE0}" destId="{8833B7D0-BDD4-4052-A380-449B3A196ED5}" srcOrd="0" destOrd="0" presId="urn:microsoft.com/office/officeart/2008/layout/HexagonCluster"/>
    <dgm:cxn modelId="{A3FECDDF-CA1A-45F4-8B88-DF6D0B342999}" type="presParOf" srcId="{0DFCE3D0-CEE1-45B2-9037-0A4AE77C63EB}" destId="{B73A7214-79CF-48D5-9179-0CEAA3916EA7}" srcOrd="1" destOrd="0" presId="urn:microsoft.com/office/officeart/2008/layout/HexagonCluster"/>
    <dgm:cxn modelId="{96A6C190-92A7-4230-8652-746BA2AD391A}" type="presParOf" srcId="{B73A7214-79CF-48D5-9179-0CEAA3916EA7}" destId="{51D2579E-A95B-436C-83EF-B02601CF6EA1}" srcOrd="0" destOrd="0" presId="urn:microsoft.com/office/officeart/2008/layout/HexagonCluster"/>
    <dgm:cxn modelId="{DCAADDD7-0E3C-4957-8D69-9C90D738BCFD}" type="presParOf" srcId="{0DFCE3D0-CEE1-45B2-9037-0A4AE77C63EB}" destId="{4FA0C36C-F048-4D5D-8911-7ED9FD78D132}" srcOrd="2" destOrd="0" presId="urn:microsoft.com/office/officeart/2008/layout/HexagonCluster"/>
    <dgm:cxn modelId="{0E7EDC7C-071F-402C-B586-F6F00E827DA2}" type="presParOf" srcId="{4FA0C36C-F048-4D5D-8911-7ED9FD78D132}" destId="{3D03AED9-C685-4887-BDD4-11EE05E50965}" srcOrd="0" destOrd="0" presId="urn:microsoft.com/office/officeart/2008/layout/HexagonCluster"/>
    <dgm:cxn modelId="{B3C968D9-6336-4CAB-B297-5698E5272A10}" type="presParOf" srcId="{0DFCE3D0-CEE1-45B2-9037-0A4AE77C63EB}" destId="{9A0BF9AE-351B-4F22-A3F7-19AD7A9F0B28}" srcOrd="3" destOrd="0" presId="urn:microsoft.com/office/officeart/2008/layout/HexagonCluster"/>
    <dgm:cxn modelId="{09CD7101-1DC9-42FD-9902-9BD17800C4E7}" type="presParOf" srcId="{9A0BF9AE-351B-4F22-A3F7-19AD7A9F0B28}" destId="{0DA13E48-A467-4A7B-9B5B-E6FF6277B384}" srcOrd="0" destOrd="0" presId="urn:microsoft.com/office/officeart/2008/layout/HexagonCluster"/>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88B8D2AA-486F-4D67-AEA5-56016EDFC409}"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230126D-DA0A-4B37-B3E6-0B5389A1E414}">
      <dgm:prSet phldrT="[Text]" phldr="1"/>
      <dgm:spPr>
        <a:noFill/>
        <a:ln>
          <a:noFill/>
        </a:ln>
      </dgm:spPr>
      <dgm:t>
        <a:bodyPr/>
        <a:lstStyle/>
        <a:p>
          <a:endParaRPr lang="en-US" dirty="0"/>
        </a:p>
      </dgm:t>
    </dgm:pt>
    <dgm:pt modelId="{E6A45EFC-3388-4EA2-A711-0D3A424457E3}" type="parTrans" cxnId="{014F9234-17F7-45B3-9FA9-14F871EDFC35}">
      <dgm:prSet/>
      <dgm:spPr/>
      <dgm:t>
        <a:bodyPr/>
        <a:lstStyle/>
        <a:p>
          <a:endParaRPr lang="en-US"/>
        </a:p>
      </dgm:t>
    </dgm:pt>
    <dgm:pt modelId="{9FC75C7A-A687-46BC-91BB-E06FC137F750}" type="sibTrans" cxnId="{014F9234-17F7-45B3-9FA9-14F871EDFC3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a:solidFill>
            <a:srgbClr val="EA3627"/>
          </a:solidFill>
        </a:ln>
      </dgm:spPr>
      <dgm:t>
        <a:bodyPr/>
        <a:lstStyle/>
        <a:p>
          <a:endParaRPr lang="en-US"/>
        </a:p>
      </dgm:t>
    </dgm:pt>
    <dgm:pt modelId="{20122C70-BAB2-4317-8789-F8ADDAC66E28}" type="pres">
      <dgm:prSet presAssocID="{88B8D2AA-486F-4D67-AEA5-56016EDFC409}" presName="Name0" presStyleCnt="0">
        <dgm:presLayoutVars>
          <dgm:chMax val="21"/>
          <dgm:chPref val="21"/>
        </dgm:presLayoutVars>
      </dgm:prSet>
      <dgm:spPr/>
    </dgm:pt>
    <dgm:pt modelId="{A4B7998F-469F-4B00-B0B1-1DF701D54CAB}" type="pres">
      <dgm:prSet presAssocID="{7230126D-DA0A-4B37-B3E6-0B5389A1E414}" presName="text1" presStyleCnt="0"/>
      <dgm:spPr/>
    </dgm:pt>
    <dgm:pt modelId="{6D17E84D-5DF6-4465-A1BB-4B0A4A6E88EB}" type="pres">
      <dgm:prSet presAssocID="{7230126D-DA0A-4B37-B3E6-0B5389A1E414}" presName="textRepeatNode" presStyleLbl="alignNode1" presStyleIdx="0" presStyleCnt="1" custLinFactNeighborX="-83314" custLinFactNeighborY="-53823">
        <dgm:presLayoutVars>
          <dgm:chMax val="0"/>
          <dgm:chPref val="0"/>
          <dgm:bulletEnabled val="1"/>
        </dgm:presLayoutVars>
      </dgm:prSet>
      <dgm:spPr/>
      <dgm:t>
        <a:bodyPr/>
        <a:lstStyle/>
        <a:p>
          <a:endParaRPr lang="en-US"/>
        </a:p>
      </dgm:t>
    </dgm:pt>
    <dgm:pt modelId="{DA2F8EA1-0192-4B2D-A0D7-685EB471A640}" type="pres">
      <dgm:prSet presAssocID="{7230126D-DA0A-4B37-B3E6-0B5389A1E414}" presName="textaccent1" presStyleCnt="0"/>
      <dgm:spPr/>
    </dgm:pt>
    <dgm:pt modelId="{D6AC424C-D8AF-4D2C-9829-9C1A570B1450}" type="pres">
      <dgm:prSet presAssocID="{7230126D-DA0A-4B37-B3E6-0B5389A1E414}" presName="accentRepeatNode" presStyleLbl="solidAlignAcc1" presStyleIdx="0" presStyleCnt="2" custLinFactX="-313840" custLinFactY="-200000" custLinFactNeighborX="-400000" custLinFactNeighborY="-260137"/>
      <dgm:spPr>
        <a:noFill/>
        <a:ln>
          <a:noFill/>
        </a:ln>
      </dgm:spPr>
    </dgm:pt>
    <dgm:pt modelId="{420429AD-EA9F-43E7-B37D-3CD3A93902CE}" type="pres">
      <dgm:prSet presAssocID="{9FC75C7A-A687-46BC-91BB-E06FC137F750}" presName="image1" presStyleCnt="0"/>
      <dgm:spPr/>
    </dgm:pt>
    <dgm:pt modelId="{1A0124A7-A978-4F1E-A172-6621C50F6815}" type="pres">
      <dgm:prSet presAssocID="{9FC75C7A-A687-46BC-91BB-E06FC137F750}" presName="imageRepeatNode" presStyleLbl="alignAcc1" presStyleIdx="0" presStyleCnt="1"/>
      <dgm:spPr/>
      <dgm:t>
        <a:bodyPr/>
        <a:lstStyle/>
        <a:p>
          <a:endParaRPr lang="en-US"/>
        </a:p>
      </dgm:t>
    </dgm:pt>
    <dgm:pt modelId="{C37F0500-C833-4D1D-8ED0-1F2CA0C9124C}" type="pres">
      <dgm:prSet presAssocID="{9FC75C7A-A687-46BC-91BB-E06FC137F750}" presName="imageaccent1" presStyleCnt="0"/>
      <dgm:spPr/>
    </dgm:pt>
    <dgm:pt modelId="{C7D65456-ADF4-4505-A07E-501F88A83235}" type="pres">
      <dgm:prSet presAssocID="{9FC75C7A-A687-46BC-91BB-E06FC137F750}" presName="accentRepeatNode" presStyleLbl="solidAlignAcc1" presStyleIdx="1" presStyleCnt="2" custLinFactX="-313840" custLinFactY="-200000" custLinFactNeighborX="-400000" custLinFactNeighborY="-260137"/>
      <dgm:spPr>
        <a:noFill/>
        <a:ln>
          <a:noFill/>
        </a:ln>
      </dgm:spPr>
    </dgm:pt>
  </dgm:ptLst>
  <dgm:cxnLst>
    <dgm:cxn modelId="{B31B6A65-3B43-48CD-9B19-9012B176B404}" type="presOf" srcId="{7230126D-DA0A-4B37-B3E6-0B5389A1E414}" destId="{6D17E84D-5DF6-4465-A1BB-4B0A4A6E88EB}" srcOrd="0" destOrd="0" presId="urn:microsoft.com/office/officeart/2008/layout/HexagonCluster"/>
    <dgm:cxn modelId="{F8A81626-53AD-46F3-B291-788BFC1A5E40}" type="presOf" srcId="{88B8D2AA-486F-4D67-AEA5-56016EDFC409}" destId="{20122C70-BAB2-4317-8789-F8ADDAC66E28}" srcOrd="0" destOrd="0" presId="urn:microsoft.com/office/officeart/2008/layout/HexagonCluster"/>
    <dgm:cxn modelId="{014F9234-17F7-45B3-9FA9-14F871EDFC35}" srcId="{88B8D2AA-486F-4D67-AEA5-56016EDFC409}" destId="{7230126D-DA0A-4B37-B3E6-0B5389A1E414}" srcOrd="0" destOrd="0" parTransId="{E6A45EFC-3388-4EA2-A711-0D3A424457E3}" sibTransId="{9FC75C7A-A687-46BC-91BB-E06FC137F750}"/>
    <dgm:cxn modelId="{E7471B06-CAE9-4C24-A3BA-3EF678DDBC36}" type="presOf" srcId="{9FC75C7A-A687-46BC-91BB-E06FC137F750}" destId="{1A0124A7-A978-4F1E-A172-6621C50F6815}" srcOrd="0" destOrd="0" presId="urn:microsoft.com/office/officeart/2008/layout/HexagonCluster"/>
    <dgm:cxn modelId="{41744B0B-DEBA-46CA-B4B2-857E54FDCC3A}" type="presParOf" srcId="{20122C70-BAB2-4317-8789-F8ADDAC66E28}" destId="{A4B7998F-469F-4B00-B0B1-1DF701D54CAB}" srcOrd="0" destOrd="0" presId="urn:microsoft.com/office/officeart/2008/layout/HexagonCluster"/>
    <dgm:cxn modelId="{368DD846-ECD5-4065-AD78-1774348155A0}" type="presParOf" srcId="{A4B7998F-469F-4B00-B0B1-1DF701D54CAB}" destId="{6D17E84D-5DF6-4465-A1BB-4B0A4A6E88EB}" srcOrd="0" destOrd="0" presId="urn:microsoft.com/office/officeart/2008/layout/HexagonCluster"/>
    <dgm:cxn modelId="{9066DDE1-3BE3-4C0E-A763-DBED75A80A8F}" type="presParOf" srcId="{20122C70-BAB2-4317-8789-F8ADDAC66E28}" destId="{DA2F8EA1-0192-4B2D-A0D7-685EB471A640}" srcOrd="1" destOrd="0" presId="urn:microsoft.com/office/officeart/2008/layout/HexagonCluster"/>
    <dgm:cxn modelId="{05F76ECB-425A-468F-AFB6-EC63F5CD2E04}" type="presParOf" srcId="{DA2F8EA1-0192-4B2D-A0D7-685EB471A640}" destId="{D6AC424C-D8AF-4D2C-9829-9C1A570B1450}" srcOrd="0" destOrd="0" presId="urn:microsoft.com/office/officeart/2008/layout/HexagonCluster"/>
    <dgm:cxn modelId="{EA77AF75-87E3-41B4-9EFB-1410DC9D23DF}" type="presParOf" srcId="{20122C70-BAB2-4317-8789-F8ADDAC66E28}" destId="{420429AD-EA9F-43E7-B37D-3CD3A93902CE}" srcOrd="2" destOrd="0" presId="urn:microsoft.com/office/officeart/2008/layout/HexagonCluster"/>
    <dgm:cxn modelId="{B9A73C9A-E531-4C76-9BE2-2A014DE3388E}" type="presParOf" srcId="{420429AD-EA9F-43E7-B37D-3CD3A93902CE}" destId="{1A0124A7-A978-4F1E-A172-6621C50F6815}" srcOrd="0" destOrd="0" presId="urn:microsoft.com/office/officeart/2008/layout/HexagonCluster"/>
    <dgm:cxn modelId="{D213EBA3-2500-47E0-9EA9-5EFE6FDC593C}" type="presParOf" srcId="{20122C70-BAB2-4317-8789-F8ADDAC66E28}" destId="{C37F0500-C833-4D1D-8ED0-1F2CA0C9124C}" srcOrd="3" destOrd="0" presId="urn:microsoft.com/office/officeart/2008/layout/HexagonCluster"/>
    <dgm:cxn modelId="{3958CF63-F1CE-406D-8F66-4FA9E1249818}" type="presParOf" srcId="{C37F0500-C833-4D1D-8ED0-1F2CA0C9124C}" destId="{C7D65456-ADF4-4505-A07E-501F88A83235}" srcOrd="0" destOrd="0" presId="urn:microsoft.com/office/officeart/2008/layout/HexagonCluster"/>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DF8E27-D47E-4EEA-8C3E-8275F33FD9B3}"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7650266-1DA4-40E1-B550-CB2EB60559E8}">
      <dgm:prSet phldrT="[Text]" phldr="1"/>
      <dgm:spPr>
        <a:noFill/>
        <a:ln>
          <a:noFill/>
        </a:ln>
      </dgm:spPr>
      <dgm:t>
        <a:bodyPr/>
        <a:lstStyle/>
        <a:p>
          <a:endParaRPr lang="en-US" dirty="0"/>
        </a:p>
      </dgm:t>
    </dgm:pt>
    <dgm:pt modelId="{088E74AD-213E-45DF-B05D-B52C25F1D9B2}" type="parTrans" cxnId="{5D09996C-A1D3-47F3-8C16-7DEC984386A4}">
      <dgm:prSet/>
      <dgm:spPr/>
      <dgm:t>
        <a:bodyPr/>
        <a:lstStyle/>
        <a:p>
          <a:endParaRPr lang="en-US"/>
        </a:p>
      </dgm:t>
    </dgm:pt>
    <dgm:pt modelId="{E185029A-866C-4BCC-B190-B56F598D334C}" type="sibTrans" cxnId="{5D09996C-A1D3-47F3-8C16-7DEC984386A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solidFill>
            <a:srgbClr val="EA3627"/>
          </a:solidFill>
        </a:ln>
      </dgm:spPr>
      <dgm:t>
        <a:bodyPr/>
        <a:lstStyle/>
        <a:p>
          <a:endParaRPr lang="en-US"/>
        </a:p>
      </dgm:t>
    </dgm:pt>
    <dgm:pt modelId="{80A48292-FCBF-4D2A-95F9-B4D1C9980F62}" type="pres">
      <dgm:prSet presAssocID="{3CDF8E27-D47E-4EEA-8C3E-8275F33FD9B3}" presName="Name0" presStyleCnt="0">
        <dgm:presLayoutVars>
          <dgm:chMax val="21"/>
          <dgm:chPref val="21"/>
        </dgm:presLayoutVars>
      </dgm:prSet>
      <dgm:spPr/>
    </dgm:pt>
    <dgm:pt modelId="{D086CEBF-1DC3-45A2-9F5A-C97E2F3A8F7F}" type="pres">
      <dgm:prSet presAssocID="{37650266-1DA4-40E1-B550-CB2EB60559E8}" presName="text1" presStyleCnt="0"/>
      <dgm:spPr/>
    </dgm:pt>
    <dgm:pt modelId="{A164FEEF-878A-4E3E-9255-2B141009CDCC}" type="pres">
      <dgm:prSet presAssocID="{37650266-1DA4-40E1-B550-CB2EB60559E8}" presName="textRepeatNode" presStyleLbl="alignNode1" presStyleIdx="0" presStyleCnt="1" custLinFactNeighborX="-85045" custLinFactNeighborY="-56562">
        <dgm:presLayoutVars>
          <dgm:chMax val="0"/>
          <dgm:chPref val="0"/>
          <dgm:bulletEnabled val="1"/>
        </dgm:presLayoutVars>
      </dgm:prSet>
      <dgm:spPr/>
      <dgm:t>
        <a:bodyPr/>
        <a:lstStyle/>
        <a:p>
          <a:endParaRPr lang="en-US"/>
        </a:p>
      </dgm:t>
    </dgm:pt>
    <dgm:pt modelId="{FBF1EDED-A2C9-4CCA-9261-368B024D3265}" type="pres">
      <dgm:prSet presAssocID="{37650266-1DA4-40E1-B550-CB2EB60559E8}" presName="textaccent1" presStyleCnt="0"/>
      <dgm:spPr/>
    </dgm:pt>
    <dgm:pt modelId="{E61CABF9-CD98-401A-A57C-1DCD8F8829CB}" type="pres">
      <dgm:prSet presAssocID="{37650266-1DA4-40E1-B550-CB2EB60559E8}" presName="accentRepeatNode" presStyleLbl="solidAlignAcc1" presStyleIdx="0" presStyleCnt="2"/>
      <dgm:spPr>
        <a:noFill/>
        <a:ln>
          <a:noFill/>
        </a:ln>
      </dgm:spPr>
    </dgm:pt>
    <dgm:pt modelId="{660C8B8B-5D82-4017-A47B-5BF68B8A7351}" type="pres">
      <dgm:prSet presAssocID="{E185029A-866C-4BCC-B190-B56F598D334C}" presName="image1" presStyleCnt="0"/>
      <dgm:spPr/>
    </dgm:pt>
    <dgm:pt modelId="{2768987E-56C0-4595-9ABD-2859F6E3982E}" type="pres">
      <dgm:prSet presAssocID="{E185029A-866C-4BCC-B190-B56F598D334C}" presName="imageRepeatNode" presStyleLbl="alignAcc1" presStyleIdx="0" presStyleCnt="1" custScaleX="112691" custScaleY="103847" custLinFactNeighborX="-385" custLinFactNeighborY="447"/>
      <dgm:spPr/>
      <dgm:t>
        <a:bodyPr/>
        <a:lstStyle/>
        <a:p>
          <a:endParaRPr lang="en-US"/>
        </a:p>
      </dgm:t>
    </dgm:pt>
    <dgm:pt modelId="{27C12F06-D693-4DFC-A722-0CB2EAB030BF}" type="pres">
      <dgm:prSet presAssocID="{E185029A-866C-4BCC-B190-B56F598D334C}" presName="imageaccent1" presStyleCnt="0"/>
      <dgm:spPr/>
    </dgm:pt>
    <dgm:pt modelId="{1FE7AE51-66A8-472E-A648-D996B9A79760}" type="pres">
      <dgm:prSet presAssocID="{E185029A-866C-4BCC-B190-B56F598D334C}" presName="accentRepeatNode" presStyleLbl="solidAlignAcc1" presStyleIdx="1" presStyleCnt="2" custLinFactX="300000" custLinFactY="-129975" custLinFactNeighborX="368845" custLinFactNeighborY="-200000"/>
      <dgm:spPr>
        <a:solidFill>
          <a:srgbClr val="25689D"/>
        </a:solidFill>
        <a:ln>
          <a:solidFill>
            <a:srgbClr val="EA3627"/>
          </a:solidFill>
        </a:ln>
      </dgm:spPr>
    </dgm:pt>
  </dgm:ptLst>
  <dgm:cxnLst>
    <dgm:cxn modelId="{5278C888-EAC6-4EF4-A779-1F3672FBE196}" type="presOf" srcId="{3CDF8E27-D47E-4EEA-8C3E-8275F33FD9B3}" destId="{80A48292-FCBF-4D2A-95F9-B4D1C9980F62}" srcOrd="0" destOrd="0" presId="urn:microsoft.com/office/officeart/2008/layout/HexagonCluster"/>
    <dgm:cxn modelId="{5D09996C-A1D3-47F3-8C16-7DEC984386A4}" srcId="{3CDF8E27-D47E-4EEA-8C3E-8275F33FD9B3}" destId="{37650266-1DA4-40E1-B550-CB2EB60559E8}" srcOrd="0" destOrd="0" parTransId="{088E74AD-213E-45DF-B05D-B52C25F1D9B2}" sibTransId="{E185029A-866C-4BCC-B190-B56F598D334C}"/>
    <dgm:cxn modelId="{B927F9D1-372E-4F1F-A888-B20B3497E90C}" type="presOf" srcId="{E185029A-866C-4BCC-B190-B56F598D334C}" destId="{2768987E-56C0-4595-9ABD-2859F6E3982E}" srcOrd="0" destOrd="0" presId="urn:microsoft.com/office/officeart/2008/layout/HexagonCluster"/>
    <dgm:cxn modelId="{97162866-5AAA-4CFF-BDF2-15150472D909}" type="presOf" srcId="{37650266-1DA4-40E1-B550-CB2EB60559E8}" destId="{A164FEEF-878A-4E3E-9255-2B141009CDCC}" srcOrd="0" destOrd="0" presId="urn:microsoft.com/office/officeart/2008/layout/HexagonCluster"/>
    <dgm:cxn modelId="{CF3275BE-3E84-41C3-B58A-30542E5E4234}" type="presParOf" srcId="{80A48292-FCBF-4D2A-95F9-B4D1C9980F62}" destId="{D086CEBF-1DC3-45A2-9F5A-C97E2F3A8F7F}" srcOrd="0" destOrd="0" presId="urn:microsoft.com/office/officeart/2008/layout/HexagonCluster"/>
    <dgm:cxn modelId="{17F9504E-B6A3-4ACE-9F86-83FA201163CB}" type="presParOf" srcId="{D086CEBF-1DC3-45A2-9F5A-C97E2F3A8F7F}" destId="{A164FEEF-878A-4E3E-9255-2B141009CDCC}" srcOrd="0" destOrd="0" presId="urn:microsoft.com/office/officeart/2008/layout/HexagonCluster"/>
    <dgm:cxn modelId="{ACE91AB6-899D-48B8-B036-F0D506B908D1}" type="presParOf" srcId="{80A48292-FCBF-4D2A-95F9-B4D1C9980F62}" destId="{FBF1EDED-A2C9-4CCA-9261-368B024D3265}" srcOrd="1" destOrd="0" presId="urn:microsoft.com/office/officeart/2008/layout/HexagonCluster"/>
    <dgm:cxn modelId="{2F876B02-96BD-47F8-A700-8CDB2B959ABA}" type="presParOf" srcId="{FBF1EDED-A2C9-4CCA-9261-368B024D3265}" destId="{E61CABF9-CD98-401A-A57C-1DCD8F8829CB}" srcOrd="0" destOrd="0" presId="urn:microsoft.com/office/officeart/2008/layout/HexagonCluster"/>
    <dgm:cxn modelId="{389A20A2-1971-4180-A85D-2E3699B45030}" type="presParOf" srcId="{80A48292-FCBF-4D2A-95F9-B4D1C9980F62}" destId="{660C8B8B-5D82-4017-A47B-5BF68B8A7351}" srcOrd="2" destOrd="0" presId="urn:microsoft.com/office/officeart/2008/layout/HexagonCluster"/>
    <dgm:cxn modelId="{BCACC047-782A-479D-9432-9A5F9E890AEB}" type="presParOf" srcId="{660C8B8B-5D82-4017-A47B-5BF68B8A7351}" destId="{2768987E-56C0-4595-9ABD-2859F6E3982E}" srcOrd="0" destOrd="0" presId="urn:microsoft.com/office/officeart/2008/layout/HexagonCluster"/>
    <dgm:cxn modelId="{70A255E9-FBEE-4DD0-B0A8-53F3FC33332A}" type="presParOf" srcId="{80A48292-FCBF-4D2A-95F9-B4D1C9980F62}" destId="{27C12F06-D693-4DFC-A722-0CB2EAB030BF}" srcOrd="3" destOrd="0" presId="urn:microsoft.com/office/officeart/2008/layout/HexagonCluster"/>
    <dgm:cxn modelId="{3781A983-9022-4B90-89F8-1E8F4880EE66}" type="presParOf" srcId="{27C12F06-D693-4DFC-A722-0CB2EAB030BF}" destId="{1FE7AE51-66A8-472E-A648-D996B9A79760}" srcOrd="0" destOrd="0" presId="urn:microsoft.com/office/officeart/2008/layout/HexagonCluster"/>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9E57E998-07B1-4241-9E61-31B399325AE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3C88C7E1-0681-4943-B908-4623FB257BCF}">
      <dgm:prSet phldrT="[Text]" phldr="1"/>
      <dgm:spPr>
        <a:noFill/>
        <a:ln>
          <a:noFill/>
        </a:ln>
      </dgm:spPr>
      <dgm:t>
        <a:bodyPr/>
        <a:lstStyle/>
        <a:p>
          <a:endParaRPr lang="en-US"/>
        </a:p>
      </dgm:t>
    </dgm:pt>
    <dgm:pt modelId="{51AC7F4E-F161-46EF-BEE1-99C95A231CB8}" type="parTrans" cxnId="{6DDD9254-FD6D-41ED-B3C3-5853A96D4A7A}">
      <dgm:prSet/>
      <dgm:spPr/>
      <dgm:t>
        <a:bodyPr/>
        <a:lstStyle/>
        <a:p>
          <a:endParaRPr lang="en-US"/>
        </a:p>
      </dgm:t>
    </dgm:pt>
    <dgm:pt modelId="{552AA443-9E6F-442D-A50B-E047306E5D51}" type="sibTrans" cxnId="{6DDD9254-FD6D-41ED-B3C3-5853A96D4A7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8115F2C4-3FFB-4428-BD66-0BE60C8639A6}" type="pres">
      <dgm:prSet presAssocID="{9E57E998-07B1-4241-9E61-31B399325AE2}" presName="Name0" presStyleCnt="0">
        <dgm:presLayoutVars>
          <dgm:chMax val="21"/>
          <dgm:chPref val="21"/>
        </dgm:presLayoutVars>
      </dgm:prSet>
      <dgm:spPr/>
    </dgm:pt>
    <dgm:pt modelId="{171A0081-404A-40C0-892B-DB96432EF92E}" type="pres">
      <dgm:prSet presAssocID="{3C88C7E1-0681-4943-B908-4623FB257BCF}" presName="text1" presStyleCnt="0"/>
      <dgm:spPr/>
    </dgm:pt>
    <dgm:pt modelId="{49328A04-90E6-4A2D-A3FA-F46DF1216B78}" type="pres">
      <dgm:prSet presAssocID="{3C88C7E1-0681-4943-B908-4623FB257BCF}" presName="textRepeatNode" presStyleLbl="alignNode1" presStyleIdx="0" presStyleCnt="1" custLinFactNeighborX="-83186" custLinFactNeighborY="-51509">
        <dgm:presLayoutVars>
          <dgm:chMax val="0"/>
          <dgm:chPref val="0"/>
          <dgm:bulletEnabled val="1"/>
        </dgm:presLayoutVars>
      </dgm:prSet>
      <dgm:spPr/>
      <dgm:t>
        <a:bodyPr/>
        <a:lstStyle/>
        <a:p>
          <a:endParaRPr lang="en-US"/>
        </a:p>
      </dgm:t>
    </dgm:pt>
    <dgm:pt modelId="{690A6E33-CFC6-4C89-A02E-9F9F02E835E0}" type="pres">
      <dgm:prSet presAssocID="{3C88C7E1-0681-4943-B908-4623FB257BCF}" presName="textaccent1" presStyleCnt="0"/>
      <dgm:spPr/>
    </dgm:pt>
    <dgm:pt modelId="{C4CED9FD-0D5B-4634-A12E-C09ED2CF1631}" type="pres">
      <dgm:prSet presAssocID="{3C88C7E1-0681-4943-B908-4623FB257BCF}" presName="accentRepeatNode" presStyleLbl="solidAlignAcc1" presStyleIdx="0" presStyleCnt="2" custLinFactX="-312742" custLinFactY="-200000" custLinFactNeighborX="-400000" custLinFactNeighborY="-240351"/>
      <dgm:spPr>
        <a:noFill/>
        <a:ln>
          <a:noFill/>
        </a:ln>
      </dgm:spPr>
    </dgm:pt>
    <dgm:pt modelId="{CBE2CCF4-2BC1-4FA9-B436-BDA77DF36711}" type="pres">
      <dgm:prSet presAssocID="{552AA443-9E6F-442D-A50B-E047306E5D51}" presName="image1" presStyleCnt="0"/>
      <dgm:spPr/>
    </dgm:pt>
    <dgm:pt modelId="{B8109D09-5C50-4017-84C1-2C7E920A8E42}" type="pres">
      <dgm:prSet presAssocID="{552AA443-9E6F-442D-A50B-E047306E5D51}" presName="imageRepeatNode" presStyleLbl="alignAcc1" presStyleIdx="0" presStyleCnt="1"/>
      <dgm:spPr/>
      <dgm:t>
        <a:bodyPr/>
        <a:lstStyle/>
        <a:p>
          <a:endParaRPr lang="en-US"/>
        </a:p>
      </dgm:t>
    </dgm:pt>
    <dgm:pt modelId="{2DED6049-7512-4A62-80DD-31FFB3B26B9E}" type="pres">
      <dgm:prSet presAssocID="{552AA443-9E6F-442D-A50B-E047306E5D51}" presName="imageaccent1" presStyleCnt="0"/>
      <dgm:spPr/>
    </dgm:pt>
    <dgm:pt modelId="{0D50F9FA-6CF5-4176-A008-E8E8747B7C96}" type="pres">
      <dgm:prSet presAssocID="{552AA443-9E6F-442D-A50B-E047306E5D51}" presName="accentRepeatNode" presStyleLbl="solidAlignAcc1" presStyleIdx="1" presStyleCnt="2" custLinFactX="-312742" custLinFactY="-200000" custLinFactNeighborX="-400000" custLinFactNeighborY="-240351"/>
      <dgm:spPr>
        <a:noFill/>
        <a:ln>
          <a:noFill/>
        </a:ln>
      </dgm:spPr>
    </dgm:pt>
  </dgm:ptLst>
  <dgm:cxnLst>
    <dgm:cxn modelId="{6DDD9254-FD6D-41ED-B3C3-5853A96D4A7A}" srcId="{9E57E998-07B1-4241-9E61-31B399325AE2}" destId="{3C88C7E1-0681-4943-B908-4623FB257BCF}" srcOrd="0" destOrd="0" parTransId="{51AC7F4E-F161-46EF-BEE1-99C95A231CB8}" sibTransId="{552AA443-9E6F-442D-A50B-E047306E5D51}"/>
    <dgm:cxn modelId="{9E7C1714-7CDF-4D62-9FC0-8A79AC2CCC02}" type="presOf" srcId="{3C88C7E1-0681-4943-B908-4623FB257BCF}" destId="{49328A04-90E6-4A2D-A3FA-F46DF1216B78}" srcOrd="0" destOrd="0" presId="urn:microsoft.com/office/officeart/2008/layout/HexagonCluster"/>
    <dgm:cxn modelId="{0159F6F9-EC22-46E4-B350-0815A606B423}" type="presOf" srcId="{552AA443-9E6F-442D-A50B-E047306E5D51}" destId="{B8109D09-5C50-4017-84C1-2C7E920A8E42}" srcOrd="0" destOrd="0" presId="urn:microsoft.com/office/officeart/2008/layout/HexagonCluster"/>
    <dgm:cxn modelId="{CDB2A9D3-396E-40B5-A96A-27BE92C6E181}" type="presOf" srcId="{9E57E998-07B1-4241-9E61-31B399325AE2}" destId="{8115F2C4-3FFB-4428-BD66-0BE60C8639A6}" srcOrd="0" destOrd="0" presId="urn:microsoft.com/office/officeart/2008/layout/HexagonCluster"/>
    <dgm:cxn modelId="{94635EA6-1C4F-4CA6-A473-A91110C7F9E8}" type="presParOf" srcId="{8115F2C4-3FFB-4428-BD66-0BE60C8639A6}" destId="{171A0081-404A-40C0-892B-DB96432EF92E}" srcOrd="0" destOrd="0" presId="urn:microsoft.com/office/officeart/2008/layout/HexagonCluster"/>
    <dgm:cxn modelId="{4B6315A0-91F0-4FA0-B409-1F70C2C09F19}" type="presParOf" srcId="{171A0081-404A-40C0-892B-DB96432EF92E}" destId="{49328A04-90E6-4A2D-A3FA-F46DF1216B78}" srcOrd="0" destOrd="0" presId="urn:microsoft.com/office/officeart/2008/layout/HexagonCluster"/>
    <dgm:cxn modelId="{0119BD3A-4F01-48A6-8D81-873BCBE8C6F4}" type="presParOf" srcId="{8115F2C4-3FFB-4428-BD66-0BE60C8639A6}" destId="{690A6E33-CFC6-4C89-A02E-9F9F02E835E0}" srcOrd="1" destOrd="0" presId="urn:microsoft.com/office/officeart/2008/layout/HexagonCluster"/>
    <dgm:cxn modelId="{7F885F89-1438-4143-8A78-8ABFC3467203}" type="presParOf" srcId="{690A6E33-CFC6-4C89-A02E-9F9F02E835E0}" destId="{C4CED9FD-0D5B-4634-A12E-C09ED2CF1631}" srcOrd="0" destOrd="0" presId="urn:microsoft.com/office/officeart/2008/layout/HexagonCluster"/>
    <dgm:cxn modelId="{4DAA3DCC-B6C2-4112-AED5-39AD99221900}" type="presParOf" srcId="{8115F2C4-3FFB-4428-BD66-0BE60C8639A6}" destId="{CBE2CCF4-2BC1-4FA9-B436-BDA77DF36711}" srcOrd="2" destOrd="0" presId="urn:microsoft.com/office/officeart/2008/layout/HexagonCluster"/>
    <dgm:cxn modelId="{40AD6FAB-867C-43F9-BF5D-065578B83514}" type="presParOf" srcId="{CBE2CCF4-2BC1-4FA9-B436-BDA77DF36711}" destId="{B8109D09-5C50-4017-84C1-2C7E920A8E42}" srcOrd="0" destOrd="0" presId="urn:microsoft.com/office/officeart/2008/layout/HexagonCluster"/>
    <dgm:cxn modelId="{CAA7FD29-7696-4694-AA3A-AC29896D6608}" type="presParOf" srcId="{8115F2C4-3FFB-4428-BD66-0BE60C8639A6}" destId="{2DED6049-7512-4A62-80DD-31FFB3B26B9E}" srcOrd="3" destOrd="0" presId="urn:microsoft.com/office/officeart/2008/layout/HexagonCluster"/>
    <dgm:cxn modelId="{1875E7B3-AA5B-47DA-9501-C37E72276C1F}" type="presParOf" srcId="{2DED6049-7512-4A62-80DD-31FFB3B26B9E}" destId="{0D50F9FA-6CF5-4176-A008-E8E8747B7C96}"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63F7553B-C49B-4767-B15B-1A9A45F7C8B9}"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8E33EED-5A97-41A1-8A8F-3CD31E4F3CBD}">
      <dgm:prSet phldrT="[Text]" phldr="1"/>
      <dgm:spPr>
        <a:noFill/>
        <a:ln>
          <a:noFill/>
        </a:ln>
      </dgm:spPr>
      <dgm:t>
        <a:bodyPr/>
        <a:lstStyle/>
        <a:p>
          <a:endParaRPr lang="en-US"/>
        </a:p>
      </dgm:t>
    </dgm:pt>
    <dgm:pt modelId="{0233C073-E99F-475E-9EB1-087B75F75E14}" type="parTrans" cxnId="{E32842EE-D5FC-4B44-88EC-985DF619CDCB}">
      <dgm:prSet/>
      <dgm:spPr/>
      <dgm:t>
        <a:bodyPr/>
        <a:lstStyle/>
        <a:p>
          <a:endParaRPr lang="en-US"/>
        </a:p>
      </dgm:t>
    </dgm:pt>
    <dgm:pt modelId="{DB849BC2-A599-4CEB-8EB6-CB582F9AD151}" type="sibTrans" cxnId="{E32842EE-D5FC-4B44-88EC-985DF619CDC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dgm:spPr>
      <dgm:t>
        <a:bodyPr/>
        <a:lstStyle/>
        <a:p>
          <a:endParaRPr lang="en-US"/>
        </a:p>
      </dgm:t>
    </dgm:pt>
    <dgm:pt modelId="{5C137E87-AD13-496D-BD7F-B6C642F2C6CD}" type="pres">
      <dgm:prSet presAssocID="{63F7553B-C49B-4767-B15B-1A9A45F7C8B9}" presName="Name0" presStyleCnt="0">
        <dgm:presLayoutVars>
          <dgm:chMax val="21"/>
          <dgm:chPref val="21"/>
        </dgm:presLayoutVars>
      </dgm:prSet>
      <dgm:spPr/>
    </dgm:pt>
    <dgm:pt modelId="{01B698F9-4604-4E72-8D1D-C59C882E3EDF}" type="pres">
      <dgm:prSet presAssocID="{F8E33EED-5A97-41A1-8A8F-3CD31E4F3CBD}" presName="text1" presStyleCnt="0"/>
      <dgm:spPr/>
    </dgm:pt>
    <dgm:pt modelId="{93EEADA1-107A-462A-9C72-1897B349D283}" type="pres">
      <dgm:prSet presAssocID="{F8E33EED-5A97-41A1-8A8F-3CD31E4F3CBD}" presName="textRepeatNode" presStyleLbl="alignNode1" presStyleIdx="0" presStyleCnt="1" custLinFactNeighborX="-82223" custLinFactNeighborY="-50369">
        <dgm:presLayoutVars>
          <dgm:chMax val="0"/>
          <dgm:chPref val="0"/>
          <dgm:bulletEnabled val="1"/>
        </dgm:presLayoutVars>
      </dgm:prSet>
      <dgm:spPr/>
      <dgm:t>
        <a:bodyPr/>
        <a:lstStyle/>
        <a:p>
          <a:endParaRPr lang="en-US"/>
        </a:p>
      </dgm:t>
    </dgm:pt>
    <dgm:pt modelId="{FD13EC64-3C2F-41D9-9EB3-2E79075F245B}" type="pres">
      <dgm:prSet presAssocID="{F8E33EED-5A97-41A1-8A8F-3CD31E4F3CBD}" presName="textaccent1" presStyleCnt="0"/>
      <dgm:spPr/>
    </dgm:pt>
    <dgm:pt modelId="{7C25F094-C411-475D-9717-BA07F6124276}" type="pres">
      <dgm:prSet presAssocID="{F8E33EED-5A97-41A1-8A8F-3CD31E4F3CBD}" presName="accentRepeatNode" presStyleLbl="solidAlignAcc1" presStyleIdx="0" presStyleCnt="2" custLinFactX="-304491" custLinFactY="-200000" custLinFactNeighborX="-400000" custLinFactNeighborY="-230609"/>
      <dgm:spPr>
        <a:noFill/>
        <a:ln>
          <a:noFill/>
        </a:ln>
      </dgm:spPr>
    </dgm:pt>
    <dgm:pt modelId="{720CD388-77AB-48CD-8678-00B2E3544E27}" type="pres">
      <dgm:prSet presAssocID="{DB849BC2-A599-4CEB-8EB6-CB582F9AD151}" presName="image1" presStyleCnt="0"/>
      <dgm:spPr/>
    </dgm:pt>
    <dgm:pt modelId="{81829E5D-C1F5-4618-9C89-22AA5FFC0CE7}" type="pres">
      <dgm:prSet presAssocID="{DB849BC2-A599-4CEB-8EB6-CB582F9AD151}" presName="imageRepeatNode" presStyleLbl="alignAcc1" presStyleIdx="0" presStyleCnt="1"/>
      <dgm:spPr/>
      <dgm:t>
        <a:bodyPr/>
        <a:lstStyle/>
        <a:p>
          <a:endParaRPr lang="en-US"/>
        </a:p>
      </dgm:t>
    </dgm:pt>
    <dgm:pt modelId="{6C13088E-112E-4AB2-B68A-9F08B5E156E0}" type="pres">
      <dgm:prSet presAssocID="{DB849BC2-A599-4CEB-8EB6-CB582F9AD151}" presName="imageaccent1" presStyleCnt="0"/>
      <dgm:spPr/>
    </dgm:pt>
    <dgm:pt modelId="{CA06B487-5748-4D01-B68E-486257EE4CB4}" type="pres">
      <dgm:prSet presAssocID="{DB849BC2-A599-4CEB-8EB6-CB582F9AD151}" presName="accentRepeatNode" presStyleLbl="solidAlignAcc1" presStyleIdx="1" presStyleCnt="2" custLinFactX="-304491" custLinFactY="-200000" custLinFactNeighborX="-400000" custLinFactNeighborY="-230609"/>
      <dgm:spPr>
        <a:noFill/>
        <a:ln>
          <a:noFill/>
        </a:ln>
      </dgm:spPr>
    </dgm:pt>
  </dgm:ptLst>
  <dgm:cxnLst>
    <dgm:cxn modelId="{D9144A36-3BD7-4F31-89A0-9C1062925445}" type="presOf" srcId="{DB849BC2-A599-4CEB-8EB6-CB582F9AD151}" destId="{81829E5D-C1F5-4618-9C89-22AA5FFC0CE7}" srcOrd="0" destOrd="0" presId="urn:microsoft.com/office/officeart/2008/layout/HexagonCluster"/>
    <dgm:cxn modelId="{4D711C7E-51C3-4C93-9643-4DA21A3294AD}" type="presOf" srcId="{F8E33EED-5A97-41A1-8A8F-3CD31E4F3CBD}" destId="{93EEADA1-107A-462A-9C72-1897B349D283}" srcOrd="0" destOrd="0" presId="urn:microsoft.com/office/officeart/2008/layout/HexagonCluster"/>
    <dgm:cxn modelId="{77ACBF55-85D2-4783-AD8D-BC0B3B4FB9B7}" type="presOf" srcId="{63F7553B-C49B-4767-B15B-1A9A45F7C8B9}" destId="{5C137E87-AD13-496D-BD7F-B6C642F2C6CD}" srcOrd="0" destOrd="0" presId="urn:microsoft.com/office/officeart/2008/layout/HexagonCluster"/>
    <dgm:cxn modelId="{E32842EE-D5FC-4B44-88EC-985DF619CDCB}" srcId="{63F7553B-C49B-4767-B15B-1A9A45F7C8B9}" destId="{F8E33EED-5A97-41A1-8A8F-3CD31E4F3CBD}" srcOrd="0" destOrd="0" parTransId="{0233C073-E99F-475E-9EB1-087B75F75E14}" sibTransId="{DB849BC2-A599-4CEB-8EB6-CB582F9AD151}"/>
    <dgm:cxn modelId="{9D36A9F1-4366-4115-8C01-DC19C797E014}" type="presParOf" srcId="{5C137E87-AD13-496D-BD7F-B6C642F2C6CD}" destId="{01B698F9-4604-4E72-8D1D-C59C882E3EDF}" srcOrd="0" destOrd="0" presId="urn:microsoft.com/office/officeart/2008/layout/HexagonCluster"/>
    <dgm:cxn modelId="{4500A940-FA27-4F35-BA04-9DEC11453E3D}" type="presParOf" srcId="{01B698F9-4604-4E72-8D1D-C59C882E3EDF}" destId="{93EEADA1-107A-462A-9C72-1897B349D283}" srcOrd="0" destOrd="0" presId="urn:microsoft.com/office/officeart/2008/layout/HexagonCluster"/>
    <dgm:cxn modelId="{8E7B9633-D3D5-4EBF-BCB4-45D3D82B61FD}" type="presParOf" srcId="{5C137E87-AD13-496D-BD7F-B6C642F2C6CD}" destId="{FD13EC64-3C2F-41D9-9EB3-2E79075F245B}" srcOrd="1" destOrd="0" presId="urn:microsoft.com/office/officeart/2008/layout/HexagonCluster"/>
    <dgm:cxn modelId="{5FB097D3-2682-4864-A956-E11D4770ABF6}" type="presParOf" srcId="{FD13EC64-3C2F-41D9-9EB3-2E79075F245B}" destId="{7C25F094-C411-475D-9717-BA07F6124276}" srcOrd="0" destOrd="0" presId="urn:microsoft.com/office/officeart/2008/layout/HexagonCluster"/>
    <dgm:cxn modelId="{8758A62B-03F6-4557-B2EA-38168DFA7BAA}" type="presParOf" srcId="{5C137E87-AD13-496D-BD7F-B6C642F2C6CD}" destId="{720CD388-77AB-48CD-8678-00B2E3544E27}" srcOrd="2" destOrd="0" presId="urn:microsoft.com/office/officeart/2008/layout/HexagonCluster"/>
    <dgm:cxn modelId="{C386A8C2-3C21-4D47-83FF-AE65891FECCC}" type="presParOf" srcId="{720CD388-77AB-48CD-8678-00B2E3544E27}" destId="{81829E5D-C1F5-4618-9C89-22AA5FFC0CE7}" srcOrd="0" destOrd="0" presId="urn:microsoft.com/office/officeart/2008/layout/HexagonCluster"/>
    <dgm:cxn modelId="{8D62A5D2-8C48-48FE-8024-32C3C14C9882}" type="presParOf" srcId="{5C137E87-AD13-496D-BD7F-B6C642F2C6CD}" destId="{6C13088E-112E-4AB2-B68A-9F08B5E156E0}" srcOrd="3" destOrd="0" presId="urn:microsoft.com/office/officeart/2008/layout/HexagonCluster"/>
    <dgm:cxn modelId="{6112812C-3A97-47FA-BB40-81DA2D27B48B}" type="presParOf" srcId="{6C13088E-112E-4AB2-B68A-9F08B5E156E0}" destId="{CA06B487-5748-4D01-B68E-486257EE4CB4}"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DA0AF65F-708D-48C9-8701-9BA8ADA252A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7B579C1A-F00F-4240-A0E8-9469B95293EA}">
      <dgm:prSet phldrT="[Text]" phldr="1"/>
      <dgm:spPr>
        <a:noFill/>
        <a:ln>
          <a:noFill/>
        </a:ln>
      </dgm:spPr>
      <dgm:t>
        <a:bodyPr/>
        <a:lstStyle/>
        <a:p>
          <a:endParaRPr lang="en-US" dirty="0"/>
        </a:p>
      </dgm:t>
    </dgm:pt>
    <dgm:pt modelId="{A5D92518-B48C-4454-A8B9-59D889C38D7E}" type="parTrans" cxnId="{2D41BEBE-F565-4B76-964A-433343363245}">
      <dgm:prSet/>
      <dgm:spPr/>
      <dgm:t>
        <a:bodyPr/>
        <a:lstStyle/>
        <a:p>
          <a:endParaRPr lang="en-US"/>
        </a:p>
      </dgm:t>
    </dgm:pt>
    <dgm:pt modelId="{3C6DD6AD-D6E2-4225-AA9D-018564FB458F}" type="sibTrans" cxnId="{2D41BEBE-F565-4B76-964A-43334336324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dgm:spPr>
      <dgm:t>
        <a:bodyPr/>
        <a:lstStyle/>
        <a:p>
          <a:endParaRPr lang="en-US"/>
        </a:p>
      </dgm:t>
    </dgm:pt>
    <dgm:pt modelId="{8474E3F8-616D-458D-8AF5-C552F0BDE02B}" type="pres">
      <dgm:prSet presAssocID="{DA0AF65F-708D-48C9-8701-9BA8ADA252AB}" presName="Name0" presStyleCnt="0">
        <dgm:presLayoutVars>
          <dgm:chMax val="21"/>
          <dgm:chPref val="21"/>
        </dgm:presLayoutVars>
      </dgm:prSet>
      <dgm:spPr/>
    </dgm:pt>
    <dgm:pt modelId="{AB129441-4A57-454D-877B-4D23800E6948}" type="pres">
      <dgm:prSet presAssocID="{7B579C1A-F00F-4240-A0E8-9469B95293EA}" presName="text1" presStyleCnt="0"/>
      <dgm:spPr/>
    </dgm:pt>
    <dgm:pt modelId="{A2356EA3-74C8-4826-AD3B-85DA04BC718F}" type="pres">
      <dgm:prSet presAssocID="{7B579C1A-F00F-4240-A0E8-9469B95293EA}" presName="textRepeatNode" presStyleLbl="alignNode1" presStyleIdx="0" presStyleCnt="1" custLinFactNeighborX="-83310" custLinFactNeighborY="-52709">
        <dgm:presLayoutVars>
          <dgm:chMax val="0"/>
          <dgm:chPref val="0"/>
          <dgm:bulletEnabled val="1"/>
        </dgm:presLayoutVars>
      </dgm:prSet>
      <dgm:spPr/>
      <dgm:t>
        <a:bodyPr/>
        <a:lstStyle/>
        <a:p>
          <a:endParaRPr lang="en-US"/>
        </a:p>
      </dgm:t>
    </dgm:pt>
    <dgm:pt modelId="{5A754C3B-6A69-4571-B4AA-04AA30C1FDBD}" type="pres">
      <dgm:prSet presAssocID="{7B579C1A-F00F-4240-A0E8-9469B95293EA}" presName="textaccent1" presStyleCnt="0"/>
      <dgm:spPr/>
    </dgm:pt>
    <dgm:pt modelId="{D97E34DB-6E4E-471D-BBD7-B33BE04353CD}" type="pres">
      <dgm:prSet presAssocID="{7B579C1A-F00F-4240-A0E8-9469B95293EA}" presName="accentRepeatNode" presStyleLbl="solidAlignAcc1" presStyleIdx="0" presStyleCnt="2" custLinFactX="-313804" custLinFactY="-200000" custLinFactNeighborX="-400000" custLinFactNeighborY="-250611"/>
      <dgm:spPr>
        <a:noFill/>
        <a:ln>
          <a:noFill/>
        </a:ln>
      </dgm:spPr>
    </dgm:pt>
    <dgm:pt modelId="{A52F2DEB-EDC3-4C10-8B34-0FBBB032863B}" type="pres">
      <dgm:prSet presAssocID="{3C6DD6AD-D6E2-4225-AA9D-018564FB458F}" presName="image1" presStyleCnt="0"/>
      <dgm:spPr/>
    </dgm:pt>
    <dgm:pt modelId="{0ED26103-20F7-4D5E-B3C1-FF311C771030}" type="pres">
      <dgm:prSet presAssocID="{3C6DD6AD-D6E2-4225-AA9D-018564FB458F}" presName="imageRepeatNode" presStyleLbl="alignAcc1" presStyleIdx="0" presStyleCnt="1"/>
      <dgm:spPr/>
      <dgm:t>
        <a:bodyPr/>
        <a:lstStyle/>
        <a:p>
          <a:endParaRPr lang="en-US"/>
        </a:p>
      </dgm:t>
    </dgm:pt>
    <dgm:pt modelId="{BCB0C1FE-EA8B-4813-B6EE-FD39EE77B692}" type="pres">
      <dgm:prSet presAssocID="{3C6DD6AD-D6E2-4225-AA9D-018564FB458F}" presName="imageaccent1" presStyleCnt="0"/>
      <dgm:spPr/>
    </dgm:pt>
    <dgm:pt modelId="{E8B633EE-BB50-4A47-8628-28B49FE3BD92}" type="pres">
      <dgm:prSet presAssocID="{3C6DD6AD-D6E2-4225-AA9D-018564FB458F}" presName="accentRepeatNode" presStyleLbl="solidAlignAcc1" presStyleIdx="1" presStyleCnt="2" custLinFactX="-313804" custLinFactY="-200000" custLinFactNeighborX="-400000" custLinFactNeighborY="-250611"/>
      <dgm:spPr>
        <a:noFill/>
        <a:ln>
          <a:noFill/>
        </a:ln>
      </dgm:spPr>
    </dgm:pt>
  </dgm:ptLst>
  <dgm:cxnLst>
    <dgm:cxn modelId="{6E73BD11-88B7-4AB1-ADD9-1E237C251BCC}" type="presOf" srcId="{DA0AF65F-708D-48C9-8701-9BA8ADA252AB}" destId="{8474E3F8-616D-458D-8AF5-C552F0BDE02B}" srcOrd="0" destOrd="0" presId="urn:microsoft.com/office/officeart/2008/layout/HexagonCluster"/>
    <dgm:cxn modelId="{1F9C0887-9872-4A6E-9229-C7C898286BEC}" type="presOf" srcId="{3C6DD6AD-D6E2-4225-AA9D-018564FB458F}" destId="{0ED26103-20F7-4D5E-B3C1-FF311C771030}" srcOrd="0" destOrd="0" presId="urn:microsoft.com/office/officeart/2008/layout/HexagonCluster"/>
    <dgm:cxn modelId="{E3CAF0DA-3F24-419B-AB9F-46DB88728A45}" type="presOf" srcId="{7B579C1A-F00F-4240-A0E8-9469B95293EA}" destId="{A2356EA3-74C8-4826-AD3B-85DA04BC718F}" srcOrd="0" destOrd="0" presId="urn:microsoft.com/office/officeart/2008/layout/HexagonCluster"/>
    <dgm:cxn modelId="{2D41BEBE-F565-4B76-964A-433343363245}" srcId="{DA0AF65F-708D-48C9-8701-9BA8ADA252AB}" destId="{7B579C1A-F00F-4240-A0E8-9469B95293EA}" srcOrd="0" destOrd="0" parTransId="{A5D92518-B48C-4454-A8B9-59D889C38D7E}" sibTransId="{3C6DD6AD-D6E2-4225-AA9D-018564FB458F}"/>
    <dgm:cxn modelId="{80925A64-B794-47E9-BC13-3B8376065DF0}" type="presParOf" srcId="{8474E3F8-616D-458D-8AF5-C552F0BDE02B}" destId="{AB129441-4A57-454D-877B-4D23800E6948}" srcOrd="0" destOrd="0" presId="urn:microsoft.com/office/officeart/2008/layout/HexagonCluster"/>
    <dgm:cxn modelId="{C33F980D-9210-4B95-894D-877AD3E7B81E}" type="presParOf" srcId="{AB129441-4A57-454D-877B-4D23800E6948}" destId="{A2356EA3-74C8-4826-AD3B-85DA04BC718F}" srcOrd="0" destOrd="0" presId="urn:microsoft.com/office/officeart/2008/layout/HexagonCluster"/>
    <dgm:cxn modelId="{284932C3-53B0-49FA-9DAA-519CBA28CA55}" type="presParOf" srcId="{8474E3F8-616D-458D-8AF5-C552F0BDE02B}" destId="{5A754C3B-6A69-4571-B4AA-04AA30C1FDBD}" srcOrd="1" destOrd="0" presId="urn:microsoft.com/office/officeart/2008/layout/HexagonCluster"/>
    <dgm:cxn modelId="{3C6C5AD0-5717-4BE5-92C4-137EFB717296}" type="presParOf" srcId="{5A754C3B-6A69-4571-B4AA-04AA30C1FDBD}" destId="{D97E34DB-6E4E-471D-BBD7-B33BE04353CD}" srcOrd="0" destOrd="0" presId="urn:microsoft.com/office/officeart/2008/layout/HexagonCluster"/>
    <dgm:cxn modelId="{E0A15CAB-0C65-4259-B5A8-57066650104E}" type="presParOf" srcId="{8474E3F8-616D-458D-8AF5-C552F0BDE02B}" destId="{A52F2DEB-EDC3-4C10-8B34-0FBBB032863B}" srcOrd="2" destOrd="0" presId="urn:microsoft.com/office/officeart/2008/layout/HexagonCluster"/>
    <dgm:cxn modelId="{B1B8CEA3-4C5A-4E89-B249-FCC064CB1C82}" type="presParOf" srcId="{A52F2DEB-EDC3-4C10-8B34-0FBBB032863B}" destId="{0ED26103-20F7-4D5E-B3C1-FF311C771030}" srcOrd="0" destOrd="0" presId="urn:microsoft.com/office/officeart/2008/layout/HexagonCluster"/>
    <dgm:cxn modelId="{7316B678-3AE1-4111-B4FB-F4F16E88931B}" type="presParOf" srcId="{8474E3F8-616D-458D-8AF5-C552F0BDE02B}" destId="{BCB0C1FE-EA8B-4813-B6EE-FD39EE77B692}" srcOrd="3" destOrd="0" presId="urn:microsoft.com/office/officeart/2008/layout/HexagonCluster"/>
    <dgm:cxn modelId="{8B2C31A0-36B7-4AFD-9914-AA6E6B8B8566}" type="presParOf" srcId="{BCB0C1FE-EA8B-4813-B6EE-FD39EE77B692}" destId="{E8B633EE-BB50-4A47-8628-28B49FE3BD92}" srcOrd="0" destOrd="0" presId="urn:microsoft.com/office/officeart/2008/layout/HexagonCluster"/>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573D711B-77CE-4D7D-A028-1D51FC013FF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F7BE6BF-EABF-4548-B0D7-62733498B4B5}">
      <dgm:prSet phldrT="[Text]" phldr="1"/>
      <dgm:spPr>
        <a:noFill/>
        <a:ln>
          <a:noFill/>
        </a:ln>
      </dgm:spPr>
      <dgm:t>
        <a:bodyPr/>
        <a:lstStyle/>
        <a:p>
          <a:endParaRPr lang="en-US" dirty="0"/>
        </a:p>
      </dgm:t>
    </dgm:pt>
    <dgm:pt modelId="{63C13A2F-B157-4220-B156-55E53FD8E1E7}" type="parTrans" cxnId="{B8F3993D-F09F-448A-8A20-034017C4B550}">
      <dgm:prSet/>
      <dgm:spPr/>
      <dgm:t>
        <a:bodyPr/>
        <a:lstStyle/>
        <a:p>
          <a:endParaRPr lang="en-US"/>
        </a:p>
      </dgm:t>
    </dgm:pt>
    <dgm:pt modelId="{6554BAED-40DB-4062-9937-334394BE1323}" type="sibTrans" cxnId="{B8F3993D-F09F-448A-8A20-034017C4B55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EB76167C-6ACD-453B-A893-413EAB79B96B}" type="pres">
      <dgm:prSet presAssocID="{573D711B-77CE-4D7D-A028-1D51FC013FF1}" presName="Name0" presStyleCnt="0">
        <dgm:presLayoutVars>
          <dgm:chMax val="21"/>
          <dgm:chPref val="21"/>
        </dgm:presLayoutVars>
      </dgm:prSet>
      <dgm:spPr/>
    </dgm:pt>
    <dgm:pt modelId="{3A7FC18B-AA25-4876-AE4A-3DBA53245023}" type="pres">
      <dgm:prSet presAssocID="{5F7BE6BF-EABF-4548-B0D7-62733498B4B5}" presName="text1" presStyleCnt="0"/>
      <dgm:spPr/>
    </dgm:pt>
    <dgm:pt modelId="{FF842100-656D-4CF4-A5A1-3DC08C1AE42E}" type="pres">
      <dgm:prSet presAssocID="{5F7BE6BF-EABF-4548-B0D7-62733498B4B5}" presName="textRepeatNode" presStyleLbl="alignNode1" presStyleIdx="0" presStyleCnt="1" custLinFactNeighborX="-82372" custLinFactNeighborY="-53504">
        <dgm:presLayoutVars>
          <dgm:chMax val="0"/>
          <dgm:chPref val="0"/>
          <dgm:bulletEnabled val="1"/>
        </dgm:presLayoutVars>
      </dgm:prSet>
      <dgm:spPr/>
      <dgm:t>
        <a:bodyPr/>
        <a:lstStyle/>
        <a:p>
          <a:endParaRPr lang="en-US"/>
        </a:p>
      </dgm:t>
    </dgm:pt>
    <dgm:pt modelId="{3DC61620-4325-432B-B9B7-C2BF4BCC824B}" type="pres">
      <dgm:prSet presAssocID="{5F7BE6BF-EABF-4548-B0D7-62733498B4B5}" presName="textaccent1" presStyleCnt="0"/>
      <dgm:spPr/>
    </dgm:pt>
    <dgm:pt modelId="{DC901696-BA7F-4FD9-92DE-422313CDEE5F}" type="pres">
      <dgm:prSet presAssocID="{5F7BE6BF-EABF-4548-B0D7-62733498B4B5}" presName="accentRepeatNode" presStyleLbl="solidAlignAcc1" presStyleIdx="0" presStyleCnt="2"/>
      <dgm:spPr>
        <a:noFill/>
        <a:ln>
          <a:noFill/>
        </a:ln>
      </dgm:spPr>
    </dgm:pt>
    <dgm:pt modelId="{49F268CB-2C00-4E93-A512-1117DEA21A25}" type="pres">
      <dgm:prSet presAssocID="{6554BAED-40DB-4062-9937-334394BE1323}" presName="image1" presStyleCnt="0"/>
      <dgm:spPr/>
    </dgm:pt>
    <dgm:pt modelId="{E2BB12ED-75B5-4E94-92F6-70EC857697EA}" type="pres">
      <dgm:prSet presAssocID="{6554BAED-40DB-4062-9937-334394BE1323}" presName="imageRepeatNode" presStyleLbl="alignAcc1" presStyleIdx="0" presStyleCnt="1"/>
      <dgm:spPr/>
      <dgm:t>
        <a:bodyPr/>
        <a:lstStyle/>
        <a:p>
          <a:endParaRPr lang="en-US"/>
        </a:p>
      </dgm:t>
    </dgm:pt>
    <dgm:pt modelId="{04ABC247-4037-4F96-9CA9-F34FB177AEDC}" type="pres">
      <dgm:prSet presAssocID="{6554BAED-40DB-4062-9937-334394BE1323}" presName="imageaccent1" presStyleCnt="0"/>
      <dgm:spPr/>
    </dgm:pt>
    <dgm:pt modelId="{FD65D942-4EF3-4F41-B0F2-780F335C4944}" type="pres">
      <dgm:prSet presAssocID="{6554BAED-40DB-4062-9937-334394BE1323}" presName="accentRepeatNode" presStyleLbl="solidAlignAcc1" presStyleIdx="1" presStyleCnt="2"/>
      <dgm:spPr>
        <a:noFill/>
        <a:ln>
          <a:noFill/>
        </a:ln>
      </dgm:spPr>
    </dgm:pt>
  </dgm:ptLst>
  <dgm:cxnLst>
    <dgm:cxn modelId="{B8F3993D-F09F-448A-8A20-034017C4B550}" srcId="{573D711B-77CE-4D7D-A028-1D51FC013FF1}" destId="{5F7BE6BF-EABF-4548-B0D7-62733498B4B5}" srcOrd="0" destOrd="0" parTransId="{63C13A2F-B157-4220-B156-55E53FD8E1E7}" sibTransId="{6554BAED-40DB-4062-9937-334394BE1323}"/>
    <dgm:cxn modelId="{17AB8E9B-7C7E-4BA8-B3C3-E1E37612ED78}" type="presOf" srcId="{5F7BE6BF-EABF-4548-B0D7-62733498B4B5}" destId="{FF842100-656D-4CF4-A5A1-3DC08C1AE42E}" srcOrd="0" destOrd="0" presId="urn:microsoft.com/office/officeart/2008/layout/HexagonCluster"/>
    <dgm:cxn modelId="{9A17FE54-E679-44BB-A3A1-54FA435CEE0A}" type="presOf" srcId="{573D711B-77CE-4D7D-A028-1D51FC013FF1}" destId="{EB76167C-6ACD-453B-A893-413EAB79B96B}" srcOrd="0" destOrd="0" presId="urn:microsoft.com/office/officeart/2008/layout/HexagonCluster"/>
    <dgm:cxn modelId="{EE531139-76FC-4955-AC1B-BB72930DA662}" type="presOf" srcId="{6554BAED-40DB-4062-9937-334394BE1323}" destId="{E2BB12ED-75B5-4E94-92F6-70EC857697EA}" srcOrd="0" destOrd="0" presId="urn:microsoft.com/office/officeart/2008/layout/HexagonCluster"/>
    <dgm:cxn modelId="{93E246BC-5368-46F3-BC5C-304F11944E76}" type="presParOf" srcId="{EB76167C-6ACD-453B-A893-413EAB79B96B}" destId="{3A7FC18B-AA25-4876-AE4A-3DBA53245023}" srcOrd="0" destOrd="0" presId="urn:microsoft.com/office/officeart/2008/layout/HexagonCluster"/>
    <dgm:cxn modelId="{8F881765-CD2D-46BC-BC04-92AFFA4C4B06}" type="presParOf" srcId="{3A7FC18B-AA25-4876-AE4A-3DBA53245023}" destId="{FF842100-656D-4CF4-A5A1-3DC08C1AE42E}" srcOrd="0" destOrd="0" presId="urn:microsoft.com/office/officeart/2008/layout/HexagonCluster"/>
    <dgm:cxn modelId="{4D14DE0A-BEB1-464B-852E-F84D66414B38}" type="presParOf" srcId="{EB76167C-6ACD-453B-A893-413EAB79B96B}" destId="{3DC61620-4325-432B-B9B7-C2BF4BCC824B}" srcOrd="1" destOrd="0" presId="urn:microsoft.com/office/officeart/2008/layout/HexagonCluster"/>
    <dgm:cxn modelId="{A24A0B6B-5CDC-4252-ADED-9B12EBA3A141}" type="presParOf" srcId="{3DC61620-4325-432B-B9B7-C2BF4BCC824B}" destId="{DC901696-BA7F-4FD9-92DE-422313CDEE5F}" srcOrd="0" destOrd="0" presId="urn:microsoft.com/office/officeart/2008/layout/HexagonCluster"/>
    <dgm:cxn modelId="{0C905AE4-8DBE-43F9-A3D5-C33F2DEEBFC8}" type="presParOf" srcId="{EB76167C-6ACD-453B-A893-413EAB79B96B}" destId="{49F268CB-2C00-4E93-A512-1117DEA21A25}" srcOrd="2" destOrd="0" presId="urn:microsoft.com/office/officeart/2008/layout/HexagonCluster"/>
    <dgm:cxn modelId="{4E1E68F3-8C59-4813-A3C2-9B678FF6AB8E}" type="presParOf" srcId="{49F268CB-2C00-4E93-A512-1117DEA21A25}" destId="{E2BB12ED-75B5-4E94-92F6-70EC857697EA}" srcOrd="0" destOrd="0" presId="urn:microsoft.com/office/officeart/2008/layout/HexagonCluster"/>
    <dgm:cxn modelId="{1B1CBBA9-4EF2-4A42-8DBA-76567B809F81}" type="presParOf" srcId="{EB76167C-6ACD-453B-A893-413EAB79B96B}" destId="{04ABC247-4037-4F96-9CA9-F34FB177AEDC}" srcOrd="3" destOrd="0" presId="urn:microsoft.com/office/officeart/2008/layout/HexagonCluster"/>
    <dgm:cxn modelId="{911EFB24-2CA7-4240-A42C-DE6F25917C61}" type="presParOf" srcId="{04ABC247-4037-4F96-9CA9-F34FB177AEDC}" destId="{FD65D942-4EF3-4F41-B0F2-780F335C4944}" srcOrd="0" destOrd="0" presId="urn:microsoft.com/office/officeart/2008/layout/HexagonCluster"/>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273CCAF3-6E0E-4DD5-AC67-E71D5C4D3871}" type="doc">
      <dgm:prSet loTypeId="urn:microsoft.com/office/officeart/2008/layout/HexagonCluster" loCatId="picture" qsTypeId="urn:microsoft.com/office/officeart/2005/8/quickstyle/simple1" qsCatId="simple" csTypeId="urn:microsoft.com/office/officeart/2005/8/colors/accent1_2" csCatId="accent1" phldr="1"/>
      <dgm:spPr/>
    </dgm:pt>
    <dgm:pt modelId="{22A07DEF-99CE-4BC8-BF3F-0DFB23179F88}">
      <dgm:prSet phldrT="[Text]" phldr="1"/>
      <dgm:spPr>
        <a:noFill/>
        <a:ln>
          <a:noFill/>
        </a:ln>
      </dgm:spPr>
      <dgm:t>
        <a:bodyPr/>
        <a:lstStyle/>
        <a:p>
          <a:endParaRPr lang="en-US" dirty="0"/>
        </a:p>
      </dgm:t>
    </dgm:pt>
    <dgm:pt modelId="{6BF2EF5D-71B5-448B-817D-3867AB65BACC}" type="parTrans" cxnId="{FFB31F4F-1860-477B-9A5A-C7B7D8FEB407}">
      <dgm:prSet/>
      <dgm:spPr/>
      <dgm:t>
        <a:bodyPr/>
        <a:lstStyle/>
        <a:p>
          <a:endParaRPr lang="en-US"/>
        </a:p>
      </dgm:t>
    </dgm:pt>
    <dgm:pt modelId="{C091EAEA-0A1C-41B2-A97F-0368AC91379E}" type="sibTrans" cxnId="{FFB31F4F-1860-477B-9A5A-C7B7D8FEB40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A0D7E239-32DF-4717-8DDE-84B72316E280}" type="pres">
      <dgm:prSet presAssocID="{273CCAF3-6E0E-4DD5-AC67-E71D5C4D3871}" presName="Name0" presStyleCnt="0">
        <dgm:presLayoutVars>
          <dgm:chMax val="21"/>
          <dgm:chPref val="21"/>
        </dgm:presLayoutVars>
      </dgm:prSet>
      <dgm:spPr/>
    </dgm:pt>
    <dgm:pt modelId="{DF8E7558-0085-4467-9D49-208ACB603BE7}" type="pres">
      <dgm:prSet presAssocID="{22A07DEF-99CE-4BC8-BF3F-0DFB23179F88}" presName="text1" presStyleCnt="0"/>
      <dgm:spPr/>
    </dgm:pt>
    <dgm:pt modelId="{CB15F0E8-174B-4A88-8160-4260784E8A52}" type="pres">
      <dgm:prSet presAssocID="{22A07DEF-99CE-4BC8-BF3F-0DFB23179F88}" presName="textRepeatNode" presStyleLbl="alignNode1" presStyleIdx="0" presStyleCnt="1" custLinFactNeighborX="-84294" custLinFactNeighborY="-54902">
        <dgm:presLayoutVars>
          <dgm:chMax val="0"/>
          <dgm:chPref val="0"/>
          <dgm:bulletEnabled val="1"/>
        </dgm:presLayoutVars>
      </dgm:prSet>
      <dgm:spPr/>
      <dgm:t>
        <a:bodyPr/>
        <a:lstStyle/>
        <a:p>
          <a:endParaRPr lang="en-US"/>
        </a:p>
      </dgm:t>
    </dgm:pt>
    <dgm:pt modelId="{9273E246-C944-4656-B974-3D71BC66FBDB}" type="pres">
      <dgm:prSet presAssocID="{22A07DEF-99CE-4BC8-BF3F-0DFB23179F88}" presName="textaccent1" presStyleCnt="0"/>
      <dgm:spPr/>
    </dgm:pt>
    <dgm:pt modelId="{F1B60D63-1C24-4B6F-9219-6D014B7D09F0}" type="pres">
      <dgm:prSet presAssocID="{22A07DEF-99CE-4BC8-BF3F-0DFB23179F88}" presName="accentRepeatNode" presStyleLbl="solidAlignAcc1" presStyleIdx="0" presStyleCnt="2" custLinFactX="-322241" custLinFactY="-200000" custLinFactNeighborX="-400000" custLinFactNeighborY="-269360"/>
      <dgm:spPr>
        <a:noFill/>
        <a:ln>
          <a:noFill/>
        </a:ln>
      </dgm:spPr>
    </dgm:pt>
    <dgm:pt modelId="{1DAB3222-21EA-48E5-A0A2-647BFB9D2EC1}" type="pres">
      <dgm:prSet presAssocID="{C091EAEA-0A1C-41B2-A97F-0368AC91379E}" presName="image1" presStyleCnt="0"/>
      <dgm:spPr/>
    </dgm:pt>
    <dgm:pt modelId="{5B97B990-A09D-40CC-8023-E951197039D7}" type="pres">
      <dgm:prSet presAssocID="{C091EAEA-0A1C-41B2-A97F-0368AC91379E}" presName="imageRepeatNode" presStyleLbl="alignAcc1" presStyleIdx="0" presStyleCnt="1"/>
      <dgm:spPr/>
      <dgm:t>
        <a:bodyPr/>
        <a:lstStyle/>
        <a:p>
          <a:endParaRPr lang="en-US"/>
        </a:p>
      </dgm:t>
    </dgm:pt>
    <dgm:pt modelId="{1B5BD22D-0791-4B8C-84E6-C7F20E441D26}" type="pres">
      <dgm:prSet presAssocID="{C091EAEA-0A1C-41B2-A97F-0368AC91379E}" presName="imageaccent1" presStyleCnt="0"/>
      <dgm:spPr/>
    </dgm:pt>
    <dgm:pt modelId="{37CB9F3A-8DD1-4A66-8C41-CC31BB0CC414}" type="pres">
      <dgm:prSet presAssocID="{C091EAEA-0A1C-41B2-A97F-0368AC91379E}" presName="accentRepeatNode" presStyleLbl="solidAlignAcc1" presStyleIdx="1" presStyleCnt="2" custLinFactX="-322241" custLinFactY="-200000" custLinFactNeighborX="-400000" custLinFactNeighborY="-269360"/>
      <dgm:spPr>
        <a:noFill/>
        <a:ln>
          <a:noFill/>
        </a:ln>
      </dgm:spPr>
    </dgm:pt>
  </dgm:ptLst>
  <dgm:cxnLst>
    <dgm:cxn modelId="{3DE6D929-A4C0-45F4-B9F5-0782A3E5677D}" type="presOf" srcId="{273CCAF3-6E0E-4DD5-AC67-E71D5C4D3871}" destId="{A0D7E239-32DF-4717-8DDE-84B72316E280}" srcOrd="0" destOrd="0" presId="urn:microsoft.com/office/officeart/2008/layout/HexagonCluster"/>
    <dgm:cxn modelId="{FFB31F4F-1860-477B-9A5A-C7B7D8FEB407}" srcId="{273CCAF3-6E0E-4DD5-AC67-E71D5C4D3871}" destId="{22A07DEF-99CE-4BC8-BF3F-0DFB23179F88}" srcOrd="0" destOrd="0" parTransId="{6BF2EF5D-71B5-448B-817D-3867AB65BACC}" sibTransId="{C091EAEA-0A1C-41B2-A97F-0368AC91379E}"/>
    <dgm:cxn modelId="{55E51525-A376-4720-9A57-624D9C4EE28D}" type="presOf" srcId="{22A07DEF-99CE-4BC8-BF3F-0DFB23179F88}" destId="{CB15F0E8-174B-4A88-8160-4260784E8A52}" srcOrd="0" destOrd="0" presId="urn:microsoft.com/office/officeart/2008/layout/HexagonCluster"/>
    <dgm:cxn modelId="{7C783621-D982-429A-99D1-986E0160EC58}" type="presOf" srcId="{C091EAEA-0A1C-41B2-A97F-0368AC91379E}" destId="{5B97B990-A09D-40CC-8023-E951197039D7}" srcOrd="0" destOrd="0" presId="urn:microsoft.com/office/officeart/2008/layout/HexagonCluster"/>
    <dgm:cxn modelId="{7349750A-3923-4789-92F7-8314146F7690}" type="presParOf" srcId="{A0D7E239-32DF-4717-8DDE-84B72316E280}" destId="{DF8E7558-0085-4467-9D49-208ACB603BE7}" srcOrd="0" destOrd="0" presId="urn:microsoft.com/office/officeart/2008/layout/HexagonCluster"/>
    <dgm:cxn modelId="{15B49D37-0ED7-4375-94F5-AA7C95BF3DCA}" type="presParOf" srcId="{DF8E7558-0085-4467-9D49-208ACB603BE7}" destId="{CB15F0E8-174B-4A88-8160-4260784E8A52}" srcOrd="0" destOrd="0" presId="urn:microsoft.com/office/officeart/2008/layout/HexagonCluster"/>
    <dgm:cxn modelId="{B909D229-1BCA-473C-9F9A-577F0284B1FF}" type="presParOf" srcId="{A0D7E239-32DF-4717-8DDE-84B72316E280}" destId="{9273E246-C944-4656-B974-3D71BC66FBDB}" srcOrd="1" destOrd="0" presId="urn:microsoft.com/office/officeart/2008/layout/HexagonCluster"/>
    <dgm:cxn modelId="{02B61241-D78C-49F3-AF94-008B12183DBD}" type="presParOf" srcId="{9273E246-C944-4656-B974-3D71BC66FBDB}" destId="{F1B60D63-1C24-4B6F-9219-6D014B7D09F0}" srcOrd="0" destOrd="0" presId="urn:microsoft.com/office/officeart/2008/layout/HexagonCluster"/>
    <dgm:cxn modelId="{486142C5-7189-4165-B09E-DCAB3A277E91}" type="presParOf" srcId="{A0D7E239-32DF-4717-8DDE-84B72316E280}" destId="{1DAB3222-21EA-48E5-A0A2-647BFB9D2EC1}" srcOrd="2" destOrd="0" presId="urn:microsoft.com/office/officeart/2008/layout/HexagonCluster"/>
    <dgm:cxn modelId="{18B2B402-EAB4-4926-808B-5A856278A964}" type="presParOf" srcId="{1DAB3222-21EA-48E5-A0A2-647BFB9D2EC1}" destId="{5B97B990-A09D-40CC-8023-E951197039D7}" srcOrd="0" destOrd="0" presId="urn:microsoft.com/office/officeart/2008/layout/HexagonCluster"/>
    <dgm:cxn modelId="{413AF2C5-2C46-4A67-9E27-50CC4E8800EA}" type="presParOf" srcId="{A0D7E239-32DF-4717-8DDE-84B72316E280}" destId="{1B5BD22D-0791-4B8C-84E6-C7F20E441D26}" srcOrd="3" destOrd="0" presId="urn:microsoft.com/office/officeart/2008/layout/HexagonCluster"/>
    <dgm:cxn modelId="{63112D93-0840-4A5C-8466-E5F2674519D0}" type="presParOf" srcId="{1B5BD22D-0791-4B8C-84E6-C7F20E441D26}" destId="{37CB9F3A-8DD1-4A66-8C41-CC31BB0CC414}" srcOrd="0" destOrd="0" presId="urn:microsoft.com/office/officeart/2008/layout/HexagonCluster"/>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01D511A5-74B5-4485-8522-9A5419788A0A}" type="doc">
      <dgm:prSet loTypeId="urn:microsoft.com/office/officeart/2008/layout/HexagonCluster" loCatId="picture" qsTypeId="urn:microsoft.com/office/officeart/2005/8/quickstyle/simple1" qsCatId="simple" csTypeId="urn:microsoft.com/office/officeart/2005/8/colors/accent1_2" csCatId="accent1" phldr="1"/>
      <dgm:spPr/>
    </dgm:pt>
    <dgm:pt modelId="{1506C224-D963-4A7A-BA13-A988290E4075}">
      <dgm:prSet phldrT="[Text]" phldr="1"/>
      <dgm:spPr>
        <a:noFill/>
        <a:ln>
          <a:noFill/>
        </a:ln>
      </dgm:spPr>
      <dgm:t>
        <a:bodyPr/>
        <a:lstStyle/>
        <a:p>
          <a:endParaRPr lang="en-US"/>
        </a:p>
      </dgm:t>
    </dgm:pt>
    <dgm:pt modelId="{ACFECCD5-0092-4ADD-9C01-1E3B1AE8A550}" type="parTrans" cxnId="{CC8A964B-D2A8-4767-BC9F-E08D8BDC3CE6}">
      <dgm:prSet/>
      <dgm:spPr/>
      <dgm:t>
        <a:bodyPr/>
        <a:lstStyle/>
        <a:p>
          <a:endParaRPr lang="en-US"/>
        </a:p>
      </dgm:t>
    </dgm:pt>
    <dgm:pt modelId="{2DFEC5F3-432F-4134-B9E0-AFB74FDB504B}" type="sibTrans" cxnId="{CC8A964B-D2A8-4767-BC9F-E08D8BDC3CE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BA0B1A90-FEAD-4F37-A2A4-F7440D7AAB00}" type="pres">
      <dgm:prSet presAssocID="{01D511A5-74B5-4485-8522-9A5419788A0A}" presName="Name0" presStyleCnt="0">
        <dgm:presLayoutVars>
          <dgm:chMax val="21"/>
          <dgm:chPref val="21"/>
        </dgm:presLayoutVars>
      </dgm:prSet>
      <dgm:spPr/>
    </dgm:pt>
    <dgm:pt modelId="{5E0204F4-21D3-4BFA-83FD-F7DD487E3B53}" type="pres">
      <dgm:prSet presAssocID="{1506C224-D963-4A7A-BA13-A988290E4075}" presName="text1" presStyleCnt="0"/>
      <dgm:spPr/>
    </dgm:pt>
    <dgm:pt modelId="{BC1DF502-D29B-48B6-A246-EBE92600AF82}" type="pres">
      <dgm:prSet presAssocID="{1506C224-D963-4A7A-BA13-A988290E4075}" presName="textRepeatNode" presStyleLbl="alignNode1" presStyleIdx="0" presStyleCnt="1" custLinFactNeighborX="-73184" custLinFactNeighborY="-67502">
        <dgm:presLayoutVars>
          <dgm:chMax val="0"/>
          <dgm:chPref val="0"/>
          <dgm:bulletEnabled val="1"/>
        </dgm:presLayoutVars>
      </dgm:prSet>
      <dgm:spPr/>
      <dgm:t>
        <a:bodyPr/>
        <a:lstStyle/>
        <a:p>
          <a:endParaRPr lang="en-US"/>
        </a:p>
      </dgm:t>
    </dgm:pt>
    <dgm:pt modelId="{F70B7DA6-7058-46A7-95C0-AC0345A05D6E}" type="pres">
      <dgm:prSet presAssocID="{1506C224-D963-4A7A-BA13-A988290E4075}" presName="textaccent1" presStyleCnt="0"/>
      <dgm:spPr/>
    </dgm:pt>
    <dgm:pt modelId="{611E3491-C2DC-404A-84B8-F94F569B4550}" type="pres">
      <dgm:prSet presAssocID="{1506C224-D963-4A7A-BA13-A988290E4075}" presName="accentRepeatNode" presStyleLbl="solidAlignAcc1" presStyleIdx="0" presStyleCnt="2" custLinFactX="-300000" custLinFactY="-277074" custLinFactNeighborX="-327046" custLinFactNeighborY="-300000"/>
      <dgm:spPr>
        <a:noFill/>
        <a:ln>
          <a:noFill/>
        </a:ln>
      </dgm:spPr>
    </dgm:pt>
    <dgm:pt modelId="{8157773E-51CC-49BC-A4F2-AFE0247F934C}" type="pres">
      <dgm:prSet presAssocID="{2DFEC5F3-432F-4134-B9E0-AFB74FDB504B}" presName="image1" presStyleCnt="0"/>
      <dgm:spPr/>
    </dgm:pt>
    <dgm:pt modelId="{1CE6B3EA-2496-4DC5-AC34-4DC88B744DFE}" type="pres">
      <dgm:prSet presAssocID="{2DFEC5F3-432F-4134-B9E0-AFB74FDB504B}" presName="imageRepeatNode" presStyleLbl="alignAcc1" presStyleIdx="0" presStyleCnt="1" custLinFactNeighborX="8563" custLinFactNeighborY="-91116"/>
      <dgm:spPr/>
      <dgm:t>
        <a:bodyPr/>
        <a:lstStyle/>
        <a:p>
          <a:endParaRPr lang="en-US"/>
        </a:p>
      </dgm:t>
    </dgm:pt>
    <dgm:pt modelId="{41F03A95-FA08-4404-B609-B173A3C093B6}" type="pres">
      <dgm:prSet presAssocID="{2DFEC5F3-432F-4134-B9E0-AFB74FDB504B}" presName="imageaccent1" presStyleCnt="0"/>
      <dgm:spPr/>
    </dgm:pt>
    <dgm:pt modelId="{FFA0CAAA-1AC5-407F-944E-41A1685DF4A3}" type="pres">
      <dgm:prSet presAssocID="{2DFEC5F3-432F-4134-B9E0-AFB74FDB504B}" presName="accentRepeatNode" presStyleLbl="solidAlignAcc1" presStyleIdx="1" presStyleCnt="2" custLinFactX="-300000" custLinFactY="-277074" custLinFactNeighborX="-327046" custLinFactNeighborY="-300000"/>
      <dgm:spPr>
        <a:noFill/>
        <a:ln>
          <a:noFill/>
        </a:ln>
      </dgm:spPr>
    </dgm:pt>
  </dgm:ptLst>
  <dgm:cxnLst>
    <dgm:cxn modelId="{389AFAA8-02B7-4C71-9508-F1D764B37E55}" type="presOf" srcId="{01D511A5-74B5-4485-8522-9A5419788A0A}" destId="{BA0B1A90-FEAD-4F37-A2A4-F7440D7AAB00}" srcOrd="0" destOrd="0" presId="urn:microsoft.com/office/officeart/2008/layout/HexagonCluster"/>
    <dgm:cxn modelId="{58D99BEA-A253-43AE-A824-AA9823347206}" type="presOf" srcId="{1506C224-D963-4A7A-BA13-A988290E4075}" destId="{BC1DF502-D29B-48B6-A246-EBE92600AF82}" srcOrd="0" destOrd="0" presId="urn:microsoft.com/office/officeart/2008/layout/HexagonCluster"/>
    <dgm:cxn modelId="{CC8A964B-D2A8-4767-BC9F-E08D8BDC3CE6}" srcId="{01D511A5-74B5-4485-8522-9A5419788A0A}" destId="{1506C224-D963-4A7A-BA13-A988290E4075}" srcOrd="0" destOrd="0" parTransId="{ACFECCD5-0092-4ADD-9C01-1E3B1AE8A550}" sibTransId="{2DFEC5F3-432F-4134-B9E0-AFB74FDB504B}"/>
    <dgm:cxn modelId="{44F9BA8F-FAB5-472A-8EE3-948A2251BA90}" type="presOf" srcId="{2DFEC5F3-432F-4134-B9E0-AFB74FDB504B}" destId="{1CE6B3EA-2496-4DC5-AC34-4DC88B744DFE}" srcOrd="0" destOrd="0" presId="urn:microsoft.com/office/officeart/2008/layout/HexagonCluster"/>
    <dgm:cxn modelId="{84BE270D-46D6-4AFC-B29B-E3EB8DEA5E35}" type="presParOf" srcId="{BA0B1A90-FEAD-4F37-A2A4-F7440D7AAB00}" destId="{5E0204F4-21D3-4BFA-83FD-F7DD487E3B53}" srcOrd="0" destOrd="0" presId="urn:microsoft.com/office/officeart/2008/layout/HexagonCluster"/>
    <dgm:cxn modelId="{9B3FF461-F3E8-4F5C-9134-08D29DFB0459}" type="presParOf" srcId="{5E0204F4-21D3-4BFA-83FD-F7DD487E3B53}" destId="{BC1DF502-D29B-48B6-A246-EBE92600AF82}" srcOrd="0" destOrd="0" presId="urn:microsoft.com/office/officeart/2008/layout/HexagonCluster"/>
    <dgm:cxn modelId="{4F2BDC6D-7A46-4E8C-91DB-DF166BE75805}" type="presParOf" srcId="{BA0B1A90-FEAD-4F37-A2A4-F7440D7AAB00}" destId="{F70B7DA6-7058-46A7-95C0-AC0345A05D6E}" srcOrd="1" destOrd="0" presId="urn:microsoft.com/office/officeart/2008/layout/HexagonCluster"/>
    <dgm:cxn modelId="{3B800740-1665-4223-BBEC-3FC94772EC0A}" type="presParOf" srcId="{F70B7DA6-7058-46A7-95C0-AC0345A05D6E}" destId="{611E3491-C2DC-404A-84B8-F94F569B4550}" srcOrd="0" destOrd="0" presId="urn:microsoft.com/office/officeart/2008/layout/HexagonCluster"/>
    <dgm:cxn modelId="{54F4987A-BADB-4B80-84B6-2C21C6F1A5F1}" type="presParOf" srcId="{BA0B1A90-FEAD-4F37-A2A4-F7440D7AAB00}" destId="{8157773E-51CC-49BC-A4F2-AFE0247F934C}" srcOrd="2" destOrd="0" presId="urn:microsoft.com/office/officeart/2008/layout/HexagonCluster"/>
    <dgm:cxn modelId="{8047E15E-F703-4D08-9281-C37690606DEA}" type="presParOf" srcId="{8157773E-51CC-49BC-A4F2-AFE0247F934C}" destId="{1CE6B3EA-2496-4DC5-AC34-4DC88B744DFE}" srcOrd="0" destOrd="0" presId="urn:microsoft.com/office/officeart/2008/layout/HexagonCluster"/>
    <dgm:cxn modelId="{C3EEE545-C698-44FF-BB75-2B6621C5994B}" type="presParOf" srcId="{BA0B1A90-FEAD-4F37-A2A4-F7440D7AAB00}" destId="{41F03A95-FA08-4404-B609-B173A3C093B6}" srcOrd="3" destOrd="0" presId="urn:microsoft.com/office/officeart/2008/layout/HexagonCluster"/>
    <dgm:cxn modelId="{910B8484-83F3-494F-8374-148A51CDBD4F}" type="presParOf" srcId="{41F03A95-FA08-4404-B609-B173A3C093B6}" destId="{FFA0CAAA-1AC5-407F-944E-41A1685DF4A3}" srcOrd="0" destOrd="0" presId="urn:microsoft.com/office/officeart/2008/layout/HexagonCluster"/>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8113D865-BD10-4E15-BDF9-3E5AA4AF637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D740AA5-9E29-47A4-B6CA-A7BC5F8F3F41}">
      <dgm:prSet phldrT="[Text]" phldr="1"/>
      <dgm:spPr>
        <a:noFill/>
        <a:ln>
          <a:noFill/>
        </a:ln>
      </dgm:spPr>
      <dgm:t>
        <a:bodyPr/>
        <a:lstStyle/>
        <a:p>
          <a:endParaRPr lang="en-US"/>
        </a:p>
      </dgm:t>
    </dgm:pt>
    <dgm:pt modelId="{5A9CA4C8-9DB1-433A-BFF0-C5B41608C5E5}" type="parTrans" cxnId="{9ABF4F14-47BB-4CE3-8040-A3A8B01F22F9}">
      <dgm:prSet/>
      <dgm:spPr/>
      <dgm:t>
        <a:bodyPr/>
        <a:lstStyle/>
        <a:p>
          <a:endParaRPr lang="en-US"/>
        </a:p>
      </dgm:t>
    </dgm:pt>
    <dgm:pt modelId="{C8E65362-7860-4F79-8008-54C35EF82CB8}" type="sibTrans" cxnId="{9ABF4F14-47BB-4CE3-8040-A3A8B01F22F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dgm:spPr>
      <dgm:t>
        <a:bodyPr/>
        <a:lstStyle/>
        <a:p>
          <a:endParaRPr lang="en-US"/>
        </a:p>
      </dgm:t>
    </dgm:pt>
    <dgm:pt modelId="{60D1768A-2FD6-4CD9-9B6B-2D95EE1EE173}" type="pres">
      <dgm:prSet presAssocID="{8113D865-BD10-4E15-BDF9-3E5AA4AF6374}" presName="Name0" presStyleCnt="0">
        <dgm:presLayoutVars>
          <dgm:chMax val="21"/>
          <dgm:chPref val="21"/>
        </dgm:presLayoutVars>
      </dgm:prSet>
      <dgm:spPr/>
    </dgm:pt>
    <dgm:pt modelId="{B0F0110B-C875-4AD2-981A-861ED026B505}" type="pres">
      <dgm:prSet presAssocID="{6D740AA5-9E29-47A4-B6CA-A7BC5F8F3F41}" presName="text1" presStyleCnt="0"/>
      <dgm:spPr/>
    </dgm:pt>
    <dgm:pt modelId="{4B5FB5E6-84C8-4DD6-A1D2-182F95EF20FC}" type="pres">
      <dgm:prSet presAssocID="{6D740AA5-9E29-47A4-B6CA-A7BC5F8F3F41}" presName="textRepeatNode" presStyleLbl="alignNode1" presStyleIdx="0" presStyleCnt="1" custLinFactNeighborX="-83842" custLinFactNeighborY="-53074">
        <dgm:presLayoutVars>
          <dgm:chMax val="0"/>
          <dgm:chPref val="0"/>
          <dgm:bulletEnabled val="1"/>
        </dgm:presLayoutVars>
      </dgm:prSet>
      <dgm:spPr/>
      <dgm:t>
        <a:bodyPr/>
        <a:lstStyle/>
        <a:p>
          <a:endParaRPr lang="en-US"/>
        </a:p>
      </dgm:t>
    </dgm:pt>
    <dgm:pt modelId="{5F64B9BE-F33F-4B59-BD89-575431A5A4EC}" type="pres">
      <dgm:prSet presAssocID="{6D740AA5-9E29-47A4-B6CA-A7BC5F8F3F41}" presName="textaccent1" presStyleCnt="0"/>
      <dgm:spPr/>
    </dgm:pt>
    <dgm:pt modelId="{E2DB6677-7250-4B75-9437-6027A371166F}" type="pres">
      <dgm:prSet presAssocID="{6D740AA5-9E29-47A4-B6CA-A7BC5F8F3F41}" presName="accentRepeatNode" presStyleLbl="solidAlignAcc1" presStyleIdx="0" presStyleCnt="2" custLinFactX="-318362" custLinFactY="-200000" custLinFactNeighborX="-400000" custLinFactNeighborY="-253727"/>
      <dgm:spPr>
        <a:noFill/>
        <a:ln>
          <a:noFill/>
        </a:ln>
      </dgm:spPr>
    </dgm:pt>
    <dgm:pt modelId="{34F5E324-85A0-48FC-B834-45F184546596}" type="pres">
      <dgm:prSet presAssocID="{C8E65362-7860-4F79-8008-54C35EF82CB8}" presName="image1" presStyleCnt="0"/>
      <dgm:spPr/>
    </dgm:pt>
    <dgm:pt modelId="{DD3DFBB0-7E61-433F-B537-B5CCCE3B9B34}" type="pres">
      <dgm:prSet presAssocID="{C8E65362-7860-4F79-8008-54C35EF82CB8}" presName="imageRepeatNode" presStyleLbl="alignAcc1" presStyleIdx="0" presStyleCnt="1"/>
      <dgm:spPr/>
      <dgm:t>
        <a:bodyPr/>
        <a:lstStyle/>
        <a:p>
          <a:endParaRPr lang="en-US"/>
        </a:p>
      </dgm:t>
    </dgm:pt>
    <dgm:pt modelId="{1EDCC6B2-9CA4-4EA8-8A63-E66D02C15159}" type="pres">
      <dgm:prSet presAssocID="{C8E65362-7860-4F79-8008-54C35EF82CB8}" presName="imageaccent1" presStyleCnt="0"/>
      <dgm:spPr/>
    </dgm:pt>
    <dgm:pt modelId="{3BB62EF7-D94A-44DA-8246-206DBAA3845E}" type="pres">
      <dgm:prSet presAssocID="{C8E65362-7860-4F79-8008-54C35EF82CB8}" presName="accentRepeatNode" presStyleLbl="solidAlignAcc1" presStyleIdx="1" presStyleCnt="2" custLinFactX="-318362" custLinFactY="-200000" custLinFactNeighborX="-400000" custLinFactNeighborY="-253727"/>
      <dgm:spPr>
        <a:noFill/>
        <a:ln>
          <a:noFill/>
        </a:ln>
      </dgm:spPr>
    </dgm:pt>
  </dgm:ptLst>
  <dgm:cxnLst>
    <dgm:cxn modelId="{69B009F8-4E7B-4FA4-9F22-E16DBFBDD6F4}" type="presOf" srcId="{8113D865-BD10-4E15-BDF9-3E5AA4AF6374}" destId="{60D1768A-2FD6-4CD9-9B6B-2D95EE1EE173}" srcOrd="0" destOrd="0" presId="urn:microsoft.com/office/officeart/2008/layout/HexagonCluster"/>
    <dgm:cxn modelId="{491F28D5-7BA4-4A75-A61F-3533C2B69D75}" type="presOf" srcId="{C8E65362-7860-4F79-8008-54C35EF82CB8}" destId="{DD3DFBB0-7E61-433F-B537-B5CCCE3B9B34}" srcOrd="0" destOrd="0" presId="urn:microsoft.com/office/officeart/2008/layout/HexagonCluster"/>
    <dgm:cxn modelId="{A44C8EC5-47D4-41E9-84FF-37BAD9230478}" type="presOf" srcId="{6D740AA5-9E29-47A4-B6CA-A7BC5F8F3F41}" destId="{4B5FB5E6-84C8-4DD6-A1D2-182F95EF20FC}" srcOrd="0" destOrd="0" presId="urn:microsoft.com/office/officeart/2008/layout/HexagonCluster"/>
    <dgm:cxn modelId="{9ABF4F14-47BB-4CE3-8040-A3A8B01F22F9}" srcId="{8113D865-BD10-4E15-BDF9-3E5AA4AF6374}" destId="{6D740AA5-9E29-47A4-B6CA-A7BC5F8F3F41}" srcOrd="0" destOrd="0" parTransId="{5A9CA4C8-9DB1-433A-BFF0-C5B41608C5E5}" sibTransId="{C8E65362-7860-4F79-8008-54C35EF82CB8}"/>
    <dgm:cxn modelId="{B1B20DED-3AEF-4CB9-8ED6-A1ED2D21A872}" type="presParOf" srcId="{60D1768A-2FD6-4CD9-9B6B-2D95EE1EE173}" destId="{B0F0110B-C875-4AD2-981A-861ED026B505}" srcOrd="0" destOrd="0" presId="urn:microsoft.com/office/officeart/2008/layout/HexagonCluster"/>
    <dgm:cxn modelId="{819D35A8-4E6D-4028-AAC3-2528362903FE}" type="presParOf" srcId="{B0F0110B-C875-4AD2-981A-861ED026B505}" destId="{4B5FB5E6-84C8-4DD6-A1D2-182F95EF20FC}" srcOrd="0" destOrd="0" presId="urn:microsoft.com/office/officeart/2008/layout/HexagonCluster"/>
    <dgm:cxn modelId="{0A633C06-A69B-4F93-8C0C-38A73232704C}" type="presParOf" srcId="{60D1768A-2FD6-4CD9-9B6B-2D95EE1EE173}" destId="{5F64B9BE-F33F-4B59-BD89-575431A5A4EC}" srcOrd="1" destOrd="0" presId="urn:microsoft.com/office/officeart/2008/layout/HexagonCluster"/>
    <dgm:cxn modelId="{3F6EA5E9-EB7E-4AB1-8B4E-277EEB12D72A}" type="presParOf" srcId="{5F64B9BE-F33F-4B59-BD89-575431A5A4EC}" destId="{E2DB6677-7250-4B75-9437-6027A371166F}" srcOrd="0" destOrd="0" presId="urn:microsoft.com/office/officeart/2008/layout/HexagonCluster"/>
    <dgm:cxn modelId="{C6B1769D-AACF-46A3-9161-3D5E9900488F}" type="presParOf" srcId="{60D1768A-2FD6-4CD9-9B6B-2D95EE1EE173}" destId="{34F5E324-85A0-48FC-B834-45F184546596}" srcOrd="2" destOrd="0" presId="urn:microsoft.com/office/officeart/2008/layout/HexagonCluster"/>
    <dgm:cxn modelId="{667819AD-9CC7-4C4D-9AFE-D54B78E49C0C}" type="presParOf" srcId="{34F5E324-85A0-48FC-B834-45F184546596}" destId="{DD3DFBB0-7E61-433F-B537-B5CCCE3B9B34}" srcOrd="0" destOrd="0" presId="urn:microsoft.com/office/officeart/2008/layout/HexagonCluster"/>
    <dgm:cxn modelId="{980E515D-76DA-4906-BDB8-81BBF3DA3F63}" type="presParOf" srcId="{60D1768A-2FD6-4CD9-9B6B-2D95EE1EE173}" destId="{1EDCC6B2-9CA4-4EA8-8A63-E66D02C15159}" srcOrd="3" destOrd="0" presId="urn:microsoft.com/office/officeart/2008/layout/HexagonCluster"/>
    <dgm:cxn modelId="{2AAED932-09F8-4E36-A0D9-F0EA50922CDE}" type="presParOf" srcId="{1EDCC6B2-9CA4-4EA8-8A63-E66D02C15159}" destId="{3BB62EF7-D94A-44DA-8246-206DBAA3845E}" srcOrd="0" destOrd="0" presId="urn:microsoft.com/office/officeart/2008/layout/HexagonCluster"/>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AC7D4A0-B735-48DD-A7F2-F2384F4FFFA2}" type="doc">
      <dgm:prSet loTypeId="urn:microsoft.com/office/officeart/2008/layout/HexagonCluster" loCatId="picture" qsTypeId="urn:microsoft.com/office/officeart/2005/8/quickstyle/simple1" qsCatId="simple" csTypeId="urn:microsoft.com/office/officeart/2005/8/colors/accent1_2" csCatId="accent1" phldr="1"/>
      <dgm:spPr/>
    </dgm:pt>
    <dgm:pt modelId="{E45ABFBE-38F4-4824-BB6A-7A2AC680866F}">
      <dgm:prSet phldrT="[Text]" phldr="1"/>
      <dgm:spPr>
        <a:noFill/>
        <a:ln>
          <a:noFill/>
        </a:ln>
      </dgm:spPr>
      <dgm:t>
        <a:bodyPr/>
        <a:lstStyle/>
        <a:p>
          <a:endParaRPr lang="en-US"/>
        </a:p>
      </dgm:t>
    </dgm:pt>
    <dgm:pt modelId="{0A77A783-E203-4B63-9F6D-B8D45D11E985}" type="parTrans" cxnId="{00D358A0-EB4F-445A-917A-FA65696A0C11}">
      <dgm:prSet/>
      <dgm:spPr/>
      <dgm:t>
        <a:bodyPr/>
        <a:lstStyle/>
        <a:p>
          <a:endParaRPr lang="en-US"/>
        </a:p>
      </dgm:t>
    </dgm:pt>
    <dgm:pt modelId="{AEE86C4F-E347-4B28-8B43-A1237F2696FF}" type="sibTrans" cxnId="{00D358A0-EB4F-445A-917A-FA65696A0C1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49CC8ED7-C4BB-496E-AFF6-8D7A4DB61AB6}" type="pres">
      <dgm:prSet presAssocID="{BAC7D4A0-B735-48DD-A7F2-F2384F4FFFA2}" presName="Name0" presStyleCnt="0">
        <dgm:presLayoutVars>
          <dgm:chMax val="21"/>
          <dgm:chPref val="21"/>
        </dgm:presLayoutVars>
      </dgm:prSet>
      <dgm:spPr/>
    </dgm:pt>
    <dgm:pt modelId="{7F11B453-ED6E-402D-9645-A7C921EC5220}" type="pres">
      <dgm:prSet presAssocID="{E45ABFBE-38F4-4824-BB6A-7A2AC680866F}" presName="text1" presStyleCnt="0"/>
      <dgm:spPr/>
    </dgm:pt>
    <dgm:pt modelId="{525DBE6A-5C51-480A-B7B3-006AE72E145A}" type="pres">
      <dgm:prSet presAssocID="{E45ABFBE-38F4-4824-BB6A-7A2AC680866F}" presName="textRepeatNode" presStyleLbl="alignNode1" presStyleIdx="0" presStyleCnt="1" custLinFactNeighborX="-82115" custLinFactNeighborY="-52594">
        <dgm:presLayoutVars>
          <dgm:chMax val="0"/>
          <dgm:chPref val="0"/>
          <dgm:bulletEnabled val="1"/>
        </dgm:presLayoutVars>
      </dgm:prSet>
      <dgm:spPr/>
      <dgm:t>
        <a:bodyPr/>
        <a:lstStyle/>
        <a:p>
          <a:endParaRPr lang="en-US"/>
        </a:p>
      </dgm:t>
    </dgm:pt>
    <dgm:pt modelId="{EEB6B645-FF9C-4110-9706-AE3DFF29C2A1}" type="pres">
      <dgm:prSet presAssocID="{E45ABFBE-38F4-4824-BB6A-7A2AC680866F}" presName="textaccent1" presStyleCnt="0"/>
      <dgm:spPr/>
    </dgm:pt>
    <dgm:pt modelId="{921E84A1-2120-4806-8CCA-2FA697FA84B0}" type="pres">
      <dgm:prSet presAssocID="{E45ABFBE-38F4-4824-BB6A-7A2AC680866F}" presName="accentRepeatNode" presStyleLbl="solidAlignAcc1" presStyleIdx="0" presStyleCnt="2" custLinFactX="-303569" custLinFactY="-200000" custLinFactNeighborX="-400000" custLinFactNeighborY="-249631"/>
      <dgm:spPr>
        <a:noFill/>
        <a:ln>
          <a:noFill/>
        </a:ln>
      </dgm:spPr>
    </dgm:pt>
    <dgm:pt modelId="{5ADDC3A5-2498-42D7-B821-C96BD353E3FD}" type="pres">
      <dgm:prSet presAssocID="{AEE86C4F-E347-4B28-8B43-A1237F2696FF}" presName="image1" presStyleCnt="0"/>
      <dgm:spPr/>
    </dgm:pt>
    <dgm:pt modelId="{002B2DE9-AEDA-4053-9EE0-6D6013AB4832}" type="pres">
      <dgm:prSet presAssocID="{AEE86C4F-E347-4B28-8B43-A1237F2696FF}" presName="imageRepeatNode" presStyleLbl="alignAcc1" presStyleIdx="0" presStyleCnt="1"/>
      <dgm:spPr/>
      <dgm:t>
        <a:bodyPr/>
        <a:lstStyle/>
        <a:p>
          <a:endParaRPr lang="en-US"/>
        </a:p>
      </dgm:t>
    </dgm:pt>
    <dgm:pt modelId="{AF8DEE39-8FCD-47E9-8252-C0E021E1245A}" type="pres">
      <dgm:prSet presAssocID="{AEE86C4F-E347-4B28-8B43-A1237F2696FF}" presName="imageaccent1" presStyleCnt="0"/>
      <dgm:spPr/>
    </dgm:pt>
    <dgm:pt modelId="{A6BF09C7-68EA-4253-A1B0-DC54E1B1D786}" type="pres">
      <dgm:prSet presAssocID="{AEE86C4F-E347-4B28-8B43-A1237F2696FF}" presName="accentRepeatNode" presStyleLbl="solidAlignAcc1" presStyleIdx="1" presStyleCnt="2" custLinFactX="-303569" custLinFactY="-200000" custLinFactNeighborX="-400000" custLinFactNeighborY="-249631"/>
      <dgm:spPr>
        <a:noFill/>
        <a:ln>
          <a:noFill/>
        </a:ln>
      </dgm:spPr>
    </dgm:pt>
  </dgm:ptLst>
  <dgm:cxnLst>
    <dgm:cxn modelId="{EA0A7ACF-EDCF-4527-92FA-0D71E70C3D2A}" type="presOf" srcId="{E45ABFBE-38F4-4824-BB6A-7A2AC680866F}" destId="{525DBE6A-5C51-480A-B7B3-006AE72E145A}" srcOrd="0" destOrd="0" presId="urn:microsoft.com/office/officeart/2008/layout/HexagonCluster"/>
    <dgm:cxn modelId="{00D358A0-EB4F-445A-917A-FA65696A0C11}" srcId="{BAC7D4A0-B735-48DD-A7F2-F2384F4FFFA2}" destId="{E45ABFBE-38F4-4824-BB6A-7A2AC680866F}" srcOrd="0" destOrd="0" parTransId="{0A77A783-E203-4B63-9F6D-B8D45D11E985}" sibTransId="{AEE86C4F-E347-4B28-8B43-A1237F2696FF}"/>
    <dgm:cxn modelId="{61F3B642-D090-46BB-B2F7-7BB50DA3D662}" type="presOf" srcId="{BAC7D4A0-B735-48DD-A7F2-F2384F4FFFA2}" destId="{49CC8ED7-C4BB-496E-AFF6-8D7A4DB61AB6}" srcOrd="0" destOrd="0" presId="urn:microsoft.com/office/officeart/2008/layout/HexagonCluster"/>
    <dgm:cxn modelId="{06B2BDE0-EEB8-43ED-8C27-0C2DE799749F}" type="presOf" srcId="{AEE86C4F-E347-4B28-8B43-A1237F2696FF}" destId="{002B2DE9-AEDA-4053-9EE0-6D6013AB4832}" srcOrd="0" destOrd="0" presId="urn:microsoft.com/office/officeart/2008/layout/HexagonCluster"/>
    <dgm:cxn modelId="{80193DF9-7D26-4548-8E98-EC32C6F9ABC6}" type="presParOf" srcId="{49CC8ED7-C4BB-496E-AFF6-8D7A4DB61AB6}" destId="{7F11B453-ED6E-402D-9645-A7C921EC5220}" srcOrd="0" destOrd="0" presId="urn:microsoft.com/office/officeart/2008/layout/HexagonCluster"/>
    <dgm:cxn modelId="{59F20DDD-47C0-4C8E-B70C-7EC269C27D63}" type="presParOf" srcId="{7F11B453-ED6E-402D-9645-A7C921EC5220}" destId="{525DBE6A-5C51-480A-B7B3-006AE72E145A}" srcOrd="0" destOrd="0" presId="urn:microsoft.com/office/officeart/2008/layout/HexagonCluster"/>
    <dgm:cxn modelId="{139514D1-4B99-42D6-8AB2-B4752A4596B7}" type="presParOf" srcId="{49CC8ED7-C4BB-496E-AFF6-8D7A4DB61AB6}" destId="{EEB6B645-FF9C-4110-9706-AE3DFF29C2A1}" srcOrd="1" destOrd="0" presId="urn:microsoft.com/office/officeart/2008/layout/HexagonCluster"/>
    <dgm:cxn modelId="{47CD1AEC-3AF2-4589-8318-E071B83F7452}" type="presParOf" srcId="{EEB6B645-FF9C-4110-9706-AE3DFF29C2A1}" destId="{921E84A1-2120-4806-8CCA-2FA697FA84B0}" srcOrd="0" destOrd="0" presId="urn:microsoft.com/office/officeart/2008/layout/HexagonCluster"/>
    <dgm:cxn modelId="{219FB068-F2A0-4333-9B53-1BAC9EAB7B38}" type="presParOf" srcId="{49CC8ED7-C4BB-496E-AFF6-8D7A4DB61AB6}" destId="{5ADDC3A5-2498-42D7-B821-C96BD353E3FD}" srcOrd="2" destOrd="0" presId="urn:microsoft.com/office/officeart/2008/layout/HexagonCluster"/>
    <dgm:cxn modelId="{D2174723-E5B5-4B93-81A9-054A2BE4D06D}" type="presParOf" srcId="{5ADDC3A5-2498-42D7-B821-C96BD353E3FD}" destId="{002B2DE9-AEDA-4053-9EE0-6D6013AB4832}" srcOrd="0" destOrd="0" presId="urn:microsoft.com/office/officeart/2008/layout/HexagonCluster"/>
    <dgm:cxn modelId="{DAD6D36E-A6D8-4350-BE59-86A9BAF92631}" type="presParOf" srcId="{49CC8ED7-C4BB-496E-AFF6-8D7A4DB61AB6}" destId="{AF8DEE39-8FCD-47E9-8252-C0E021E1245A}" srcOrd="3" destOrd="0" presId="urn:microsoft.com/office/officeart/2008/layout/HexagonCluster"/>
    <dgm:cxn modelId="{3BE9315D-C838-40D0-A9E8-2328D3B6CEDF}" type="presParOf" srcId="{AF8DEE39-8FCD-47E9-8252-C0E021E1245A}" destId="{A6BF09C7-68EA-4253-A1B0-DC54E1B1D786}" srcOrd="0" destOrd="0" presId="urn:microsoft.com/office/officeart/2008/layout/HexagonCluster"/>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680BD93C-D280-4DEC-A259-36B5BBC1DC3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922763F-56BA-4449-B681-1C889217E39D}">
      <dgm:prSet phldrT="[Text]" phldr="1"/>
      <dgm:spPr>
        <a:noFill/>
        <a:ln>
          <a:noFill/>
        </a:ln>
      </dgm:spPr>
      <dgm:t>
        <a:bodyPr/>
        <a:lstStyle/>
        <a:p>
          <a:endParaRPr lang="en-US"/>
        </a:p>
      </dgm:t>
    </dgm:pt>
    <dgm:pt modelId="{BAF4EF3B-CD6D-4983-AA5A-09B8CC83DB84}" type="parTrans" cxnId="{8EFC856A-1230-4C3A-BFB9-9EE2FE0400CB}">
      <dgm:prSet/>
      <dgm:spPr/>
      <dgm:t>
        <a:bodyPr/>
        <a:lstStyle/>
        <a:p>
          <a:endParaRPr lang="en-US"/>
        </a:p>
      </dgm:t>
    </dgm:pt>
    <dgm:pt modelId="{D83C35BD-B639-4977-B9F1-5785DFC289C0}" type="sibTrans" cxnId="{8EFC856A-1230-4C3A-BFB9-9EE2FE0400C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2847CF36-6A00-4F50-ADAE-2D857D781A28}" type="pres">
      <dgm:prSet presAssocID="{680BD93C-D280-4DEC-A259-36B5BBC1DC38}" presName="Name0" presStyleCnt="0">
        <dgm:presLayoutVars>
          <dgm:chMax val="21"/>
          <dgm:chPref val="21"/>
        </dgm:presLayoutVars>
      </dgm:prSet>
      <dgm:spPr/>
    </dgm:pt>
    <dgm:pt modelId="{3926B78D-3842-49A4-84C3-A8BF560FFFD6}" type="pres">
      <dgm:prSet presAssocID="{D922763F-56BA-4449-B681-1C889217E39D}" presName="text1" presStyleCnt="0"/>
      <dgm:spPr/>
    </dgm:pt>
    <dgm:pt modelId="{B99500AB-3B84-4C15-88C8-C8413057F093}" type="pres">
      <dgm:prSet presAssocID="{D922763F-56BA-4449-B681-1C889217E39D}" presName="textRepeatNode" presStyleLbl="alignNode1" presStyleIdx="0" presStyleCnt="1" custLinFactNeighborX="-83798" custLinFactNeighborY="-50196">
        <dgm:presLayoutVars>
          <dgm:chMax val="0"/>
          <dgm:chPref val="0"/>
          <dgm:bulletEnabled val="1"/>
        </dgm:presLayoutVars>
      </dgm:prSet>
      <dgm:spPr/>
      <dgm:t>
        <a:bodyPr/>
        <a:lstStyle/>
        <a:p>
          <a:endParaRPr lang="en-US"/>
        </a:p>
      </dgm:t>
    </dgm:pt>
    <dgm:pt modelId="{576CA930-BB37-46B2-B3F5-2BFF13955BFC}" type="pres">
      <dgm:prSet presAssocID="{D922763F-56BA-4449-B681-1C889217E39D}" presName="textaccent1" presStyleCnt="0"/>
      <dgm:spPr/>
    </dgm:pt>
    <dgm:pt modelId="{72F91D81-AB7E-44A3-B63E-AEAB065323EF}" type="pres">
      <dgm:prSet presAssocID="{D922763F-56BA-4449-B681-1C889217E39D}" presName="accentRepeatNode" presStyleLbl="solidAlignAcc1" presStyleIdx="0" presStyleCnt="2" custLinFactX="-317985" custLinFactY="-200000" custLinFactNeighborX="-400000" custLinFactNeighborY="-229125"/>
      <dgm:spPr>
        <a:noFill/>
        <a:ln>
          <a:noFill/>
        </a:ln>
      </dgm:spPr>
    </dgm:pt>
    <dgm:pt modelId="{2EFD45D3-9359-4CCD-9122-8CCA6FE07E70}" type="pres">
      <dgm:prSet presAssocID="{D83C35BD-B639-4977-B9F1-5785DFC289C0}" presName="image1" presStyleCnt="0"/>
      <dgm:spPr/>
    </dgm:pt>
    <dgm:pt modelId="{C7E13F88-2035-4CD0-B8FE-D9336202D64B}" type="pres">
      <dgm:prSet presAssocID="{D83C35BD-B639-4977-B9F1-5785DFC289C0}" presName="imageRepeatNode" presStyleLbl="alignAcc1" presStyleIdx="0" presStyleCnt="1"/>
      <dgm:spPr/>
      <dgm:t>
        <a:bodyPr/>
        <a:lstStyle/>
        <a:p>
          <a:endParaRPr lang="en-US"/>
        </a:p>
      </dgm:t>
    </dgm:pt>
    <dgm:pt modelId="{A250A907-08DD-4FB4-8FA2-23C67F1A24E5}" type="pres">
      <dgm:prSet presAssocID="{D83C35BD-B639-4977-B9F1-5785DFC289C0}" presName="imageaccent1" presStyleCnt="0"/>
      <dgm:spPr/>
    </dgm:pt>
    <dgm:pt modelId="{10B4BC42-4533-4B08-A13D-62CF33FFF76C}" type="pres">
      <dgm:prSet presAssocID="{D83C35BD-B639-4977-B9F1-5785DFC289C0}" presName="accentRepeatNode" presStyleLbl="solidAlignAcc1" presStyleIdx="1" presStyleCnt="2" custLinFactX="-317985" custLinFactY="-200000" custLinFactNeighborX="-400000" custLinFactNeighborY="-229125"/>
      <dgm:spPr>
        <a:noFill/>
        <a:ln>
          <a:noFill/>
        </a:ln>
      </dgm:spPr>
    </dgm:pt>
  </dgm:ptLst>
  <dgm:cxnLst>
    <dgm:cxn modelId="{8EFC856A-1230-4C3A-BFB9-9EE2FE0400CB}" srcId="{680BD93C-D280-4DEC-A259-36B5BBC1DC38}" destId="{D922763F-56BA-4449-B681-1C889217E39D}" srcOrd="0" destOrd="0" parTransId="{BAF4EF3B-CD6D-4983-AA5A-09B8CC83DB84}" sibTransId="{D83C35BD-B639-4977-B9F1-5785DFC289C0}"/>
    <dgm:cxn modelId="{EAB71195-4336-4848-AD15-54831B82196B}" type="presOf" srcId="{D922763F-56BA-4449-B681-1C889217E39D}" destId="{B99500AB-3B84-4C15-88C8-C8413057F093}" srcOrd="0" destOrd="0" presId="urn:microsoft.com/office/officeart/2008/layout/HexagonCluster"/>
    <dgm:cxn modelId="{9BDEC796-AA04-4439-8607-AA864292F3DD}" type="presOf" srcId="{D83C35BD-B639-4977-B9F1-5785DFC289C0}" destId="{C7E13F88-2035-4CD0-B8FE-D9336202D64B}" srcOrd="0" destOrd="0" presId="urn:microsoft.com/office/officeart/2008/layout/HexagonCluster"/>
    <dgm:cxn modelId="{6D169186-2CD1-4A60-8BA6-3C1ADB6A6CE0}" type="presOf" srcId="{680BD93C-D280-4DEC-A259-36B5BBC1DC38}" destId="{2847CF36-6A00-4F50-ADAE-2D857D781A28}" srcOrd="0" destOrd="0" presId="urn:microsoft.com/office/officeart/2008/layout/HexagonCluster"/>
    <dgm:cxn modelId="{0A56D4AE-B201-41E5-B4E7-6E1A763EFAE0}" type="presParOf" srcId="{2847CF36-6A00-4F50-ADAE-2D857D781A28}" destId="{3926B78D-3842-49A4-84C3-A8BF560FFFD6}" srcOrd="0" destOrd="0" presId="urn:microsoft.com/office/officeart/2008/layout/HexagonCluster"/>
    <dgm:cxn modelId="{EF9C34FC-D19A-40DB-936E-DE8010D2557C}" type="presParOf" srcId="{3926B78D-3842-49A4-84C3-A8BF560FFFD6}" destId="{B99500AB-3B84-4C15-88C8-C8413057F093}" srcOrd="0" destOrd="0" presId="urn:microsoft.com/office/officeart/2008/layout/HexagonCluster"/>
    <dgm:cxn modelId="{EEDFDF06-CC97-4FF5-B92C-9F583E23E110}" type="presParOf" srcId="{2847CF36-6A00-4F50-ADAE-2D857D781A28}" destId="{576CA930-BB37-46B2-B3F5-2BFF13955BFC}" srcOrd="1" destOrd="0" presId="urn:microsoft.com/office/officeart/2008/layout/HexagonCluster"/>
    <dgm:cxn modelId="{0F893574-B137-49F2-8078-60C0306134E0}" type="presParOf" srcId="{576CA930-BB37-46B2-B3F5-2BFF13955BFC}" destId="{72F91D81-AB7E-44A3-B63E-AEAB065323EF}" srcOrd="0" destOrd="0" presId="urn:microsoft.com/office/officeart/2008/layout/HexagonCluster"/>
    <dgm:cxn modelId="{F389BE44-9EF9-40B0-AB2F-5AFAF24F055A}" type="presParOf" srcId="{2847CF36-6A00-4F50-ADAE-2D857D781A28}" destId="{2EFD45D3-9359-4CCD-9122-8CCA6FE07E70}" srcOrd="2" destOrd="0" presId="urn:microsoft.com/office/officeart/2008/layout/HexagonCluster"/>
    <dgm:cxn modelId="{BA9BD211-F392-4E8C-BF7D-86327F851F78}" type="presParOf" srcId="{2EFD45D3-9359-4CCD-9122-8CCA6FE07E70}" destId="{C7E13F88-2035-4CD0-B8FE-D9336202D64B}" srcOrd="0" destOrd="0" presId="urn:microsoft.com/office/officeart/2008/layout/HexagonCluster"/>
    <dgm:cxn modelId="{502AF1CB-ECD8-4280-A60F-B15D9608258B}" type="presParOf" srcId="{2847CF36-6A00-4F50-ADAE-2D857D781A28}" destId="{A250A907-08DD-4FB4-8FA2-23C67F1A24E5}" srcOrd="3" destOrd="0" presId="urn:microsoft.com/office/officeart/2008/layout/HexagonCluster"/>
    <dgm:cxn modelId="{779E34D0-1C73-41BA-921E-89A4DAE942C8}" type="presParOf" srcId="{A250A907-08DD-4FB4-8FA2-23C67F1A24E5}" destId="{10B4BC42-4533-4B08-A13D-62CF33FFF76C}" srcOrd="0" destOrd="0" presId="urn:microsoft.com/office/officeart/2008/layout/HexagonCluster"/>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EA24DFA9-50DA-4D0E-A4D3-AA6EFD9F7609}" type="doc">
      <dgm:prSet loTypeId="urn:microsoft.com/office/officeart/2008/layout/HexagonCluster" loCatId="picture" qsTypeId="urn:microsoft.com/office/officeart/2005/8/quickstyle/simple1" qsCatId="simple" csTypeId="urn:microsoft.com/office/officeart/2005/8/colors/accent1_2" csCatId="accent1" phldr="1"/>
      <dgm:spPr/>
    </dgm:pt>
    <dgm:pt modelId="{5DC6395A-1061-40FB-AECE-E5099A5E5154}">
      <dgm:prSet phldrT="[Text]" phldr="1"/>
      <dgm:spPr>
        <a:noFill/>
        <a:ln>
          <a:noFill/>
        </a:ln>
      </dgm:spPr>
      <dgm:t>
        <a:bodyPr/>
        <a:lstStyle/>
        <a:p>
          <a:endParaRPr lang="en-US"/>
        </a:p>
      </dgm:t>
    </dgm:pt>
    <dgm:pt modelId="{450AB077-F0A6-44D9-8609-BF2C8AF8FA65}" type="parTrans" cxnId="{C31C8FA3-A099-4A42-8440-1C6B181D31BB}">
      <dgm:prSet/>
      <dgm:spPr/>
      <dgm:t>
        <a:bodyPr/>
        <a:lstStyle/>
        <a:p>
          <a:endParaRPr lang="en-US"/>
        </a:p>
      </dgm:t>
    </dgm:pt>
    <dgm:pt modelId="{D9C9EF9F-3CD4-478D-8D1F-D2E62E19E9DE}" type="sibTrans" cxnId="{C31C8FA3-A099-4A42-8440-1C6B181D31B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6000" b="-46000"/>
          </a:stretch>
        </a:blipFill>
      </dgm:spPr>
      <dgm:t>
        <a:bodyPr/>
        <a:lstStyle/>
        <a:p>
          <a:endParaRPr lang="en-US"/>
        </a:p>
      </dgm:t>
    </dgm:pt>
    <dgm:pt modelId="{8E38D16F-5269-447E-A244-230B8A955D94}" type="pres">
      <dgm:prSet presAssocID="{EA24DFA9-50DA-4D0E-A4D3-AA6EFD9F7609}" presName="Name0" presStyleCnt="0">
        <dgm:presLayoutVars>
          <dgm:chMax val="21"/>
          <dgm:chPref val="21"/>
        </dgm:presLayoutVars>
      </dgm:prSet>
      <dgm:spPr/>
    </dgm:pt>
    <dgm:pt modelId="{DDB55E31-EDA4-4BC3-9512-62EEC44DC4B3}" type="pres">
      <dgm:prSet presAssocID="{5DC6395A-1061-40FB-AECE-E5099A5E5154}" presName="text1" presStyleCnt="0"/>
      <dgm:spPr/>
    </dgm:pt>
    <dgm:pt modelId="{C20B9551-C1ED-4D6F-B29B-0F66A8B99C0A}" type="pres">
      <dgm:prSet presAssocID="{5DC6395A-1061-40FB-AECE-E5099A5E5154}" presName="textRepeatNode" presStyleLbl="alignNode1" presStyleIdx="0" presStyleCnt="1" custLinFactNeighborX="-83000" custLinFactNeighborY="-52392">
        <dgm:presLayoutVars>
          <dgm:chMax val="0"/>
          <dgm:chPref val="0"/>
          <dgm:bulletEnabled val="1"/>
        </dgm:presLayoutVars>
      </dgm:prSet>
      <dgm:spPr/>
      <dgm:t>
        <a:bodyPr/>
        <a:lstStyle/>
        <a:p>
          <a:endParaRPr lang="en-US"/>
        </a:p>
      </dgm:t>
    </dgm:pt>
    <dgm:pt modelId="{320C7763-C6DC-41BA-A340-C93BD6056E73}" type="pres">
      <dgm:prSet presAssocID="{5DC6395A-1061-40FB-AECE-E5099A5E5154}" presName="textaccent1" presStyleCnt="0"/>
      <dgm:spPr/>
    </dgm:pt>
    <dgm:pt modelId="{53645B1B-6566-4AB1-AED9-0F8FE4241F48}" type="pres">
      <dgm:prSet presAssocID="{5DC6395A-1061-40FB-AECE-E5099A5E5154}" presName="accentRepeatNode" presStyleLbl="solidAlignAcc1" presStyleIdx="0" presStyleCnt="2" custLinFactX="-311148" custLinFactY="-200000" custLinFactNeighborX="-400000" custLinFactNeighborY="-247903"/>
      <dgm:spPr>
        <a:noFill/>
        <a:ln>
          <a:noFill/>
        </a:ln>
      </dgm:spPr>
    </dgm:pt>
    <dgm:pt modelId="{1B51C7BC-5E48-44B1-9CD8-CF171D78517F}" type="pres">
      <dgm:prSet presAssocID="{D9C9EF9F-3CD4-478D-8D1F-D2E62E19E9DE}" presName="image1" presStyleCnt="0"/>
      <dgm:spPr/>
    </dgm:pt>
    <dgm:pt modelId="{CDCE664E-440F-43AE-A75A-3C63B5705830}" type="pres">
      <dgm:prSet presAssocID="{D9C9EF9F-3CD4-478D-8D1F-D2E62E19E9DE}" presName="imageRepeatNode" presStyleLbl="alignAcc1" presStyleIdx="0" presStyleCnt="1"/>
      <dgm:spPr/>
      <dgm:t>
        <a:bodyPr/>
        <a:lstStyle/>
        <a:p>
          <a:endParaRPr lang="en-US"/>
        </a:p>
      </dgm:t>
    </dgm:pt>
    <dgm:pt modelId="{6B72FC32-0FE3-4AE7-B3FA-1B93249B062F}" type="pres">
      <dgm:prSet presAssocID="{D9C9EF9F-3CD4-478D-8D1F-D2E62E19E9DE}" presName="imageaccent1" presStyleCnt="0"/>
      <dgm:spPr/>
    </dgm:pt>
    <dgm:pt modelId="{33FA51D7-3312-4AD4-8254-7C13012EFDE2}" type="pres">
      <dgm:prSet presAssocID="{D9C9EF9F-3CD4-478D-8D1F-D2E62E19E9DE}" presName="accentRepeatNode" presStyleLbl="solidAlignAcc1" presStyleIdx="1" presStyleCnt="2" custLinFactX="-311148" custLinFactY="-200000" custLinFactNeighborX="-400000" custLinFactNeighborY="-247903"/>
      <dgm:spPr>
        <a:noFill/>
        <a:ln>
          <a:noFill/>
        </a:ln>
      </dgm:spPr>
    </dgm:pt>
  </dgm:ptLst>
  <dgm:cxnLst>
    <dgm:cxn modelId="{72D15F87-BC02-48EE-AE91-58D42A928F43}" type="presOf" srcId="{EA24DFA9-50DA-4D0E-A4D3-AA6EFD9F7609}" destId="{8E38D16F-5269-447E-A244-230B8A955D94}" srcOrd="0" destOrd="0" presId="urn:microsoft.com/office/officeart/2008/layout/HexagonCluster"/>
    <dgm:cxn modelId="{40BFCB88-E440-4445-9BA0-7B820298B092}" type="presOf" srcId="{D9C9EF9F-3CD4-478D-8D1F-D2E62E19E9DE}" destId="{CDCE664E-440F-43AE-A75A-3C63B5705830}" srcOrd="0" destOrd="0" presId="urn:microsoft.com/office/officeart/2008/layout/HexagonCluster"/>
    <dgm:cxn modelId="{C31C8FA3-A099-4A42-8440-1C6B181D31BB}" srcId="{EA24DFA9-50DA-4D0E-A4D3-AA6EFD9F7609}" destId="{5DC6395A-1061-40FB-AECE-E5099A5E5154}" srcOrd="0" destOrd="0" parTransId="{450AB077-F0A6-44D9-8609-BF2C8AF8FA65}" sibTransId="{D9C9EF9F-3CD4-478D-8D1F-D2E62E19E9DE}"/>
    <dgm:cxn modelId="{584EF4E0-5933-47EB-B64B-8C1B7429504D}" type="presOf" srcId="{5DC6395A-1061-40FB-AECE-E5099A5E5154}" destId="{C20B9551-C1ED-4D6F-B29B-0F66A8B99C0A}" srcOrd="0" destOrd="0" presId="urn:microsoft.com/office/officeart/2008/layout/HexagonCluster"/>
    <dgm:cxn modelId="{E9DF95A6-7976-4655-A227-07D66D1F6BAC}" type="presParOf" srcId="{8E38D16F-5269-447E-A244-230B8A955D94}" destId="{DDB55E31-EDA4-4BC3-9512-62EEC44DC4B3}" srcOrd="0" destOrd="0" presId="urn:microsoft.com/office/officeart/2008/layout/HexagonCluster"/>
    <dgm:cxn modelId="{2E7E6EB4-8B24-4604-B191-6FCF7BD25DE0}" type="presParOf" srcId="{DDB55E31-EDA4-4BC3-9512-62EEC44DC4B3}" destId="{C20B9551-C1ED-4D6F-B29B-0F66A8B99C0A}" srcOrd="0" destOrd="0" presId="urn:microsoft.com/office/officeart/2008/layout/HexagonCluster"/>
    <dgm:cxn modelId="{D37716B9-B848-4F31-9AEA-2073BE037C38}" type="presParOf" srcId="{8E38D16F-5269-447E-A244-230B8A955D94}" destId="{320C7763-C6DC-41BA-A340-C93BD6056E73}" srcOrd="1" destOrd="0" presId="urn:microsoft.com/office/officeart/2008/layout/HexagonCluster"/>
    <dgm:cxn modelId="{F3ACE30E-9D3B-4937-BC6B-DF08B198E876}" type="presParOf" srcId="{320C7763-C6DC-41BA-A340-C93BD6056E73}" destId="{53645B1B-6566-4AB1-AED9-0F8FE4241F48}" srcOrd="0" destOrd="0" presId="urn:microsoft.com/office/officeart/2008/layout/HexagonCluster"/>
    <dgm:cxn modelId="{6C541B03-E1A0-4FB5-A491-7419029BC793}" type="presParOf" srcId="{8E38D16F-5269-447E-A244-230B8A955D94}" destId="{1B51C7BC-5E48-44B1-9CD8-CF171D78517F}" srcOrd="2" destOrd="0" presId="urn:microsoft.com/office/officeart/2008/layout/HexagonCluster"/>
    <dgm:cxn modelId="{4EAA52D8-3F70-4A96-A899-85D82185DED6}" type="presParOf" srcId="{1B51C7BC-5E48-44B1-9CD8-CF171D78517F}" destId="{CDCE664E-440F-43AE-A75A-3C63B5705830}" srcOrd="0" destOrd="0" presId="urn:microsoft.com/office/officeart/2008/layout/HexagonCluster"/>
    <dgm:cxn modelId="{C3FF68B1-0FE8-48AE-ABB6-0388866EE4E8}" type="presParOf" srcId="{8E38D16F-5269-447E-A244-230B8A955D94}" destId="{6B72FC32-0FE3-4AE7-B3FA-1B93249B062F}" srcOrd="3" destOrd="0" presId="urn:microsoft.com/office/officeart/2008/layout/HexagonCluster"/>
    <dgm:cxn modelId="{11C7E4E7-6301-44F6-AB04-4B03FC8C2453}" type="presParOf" srcId="{6B72FC32-0FE3-4AE7-B3FA-1B93249B062F}" destId="{33FA51D7-3312-4AD4-8254-7C13012EFDE2}" srcOrd="0" destOrd="0" presId="urn:microsoft.com/office/officeart/2008/layout/HexagonCluster"/>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FF6CDF-6D4F-42FA-AB58-158E7BE65BEB}" type="doc">
      <dgm:prSet loTypeId="urn:microsoft.com/office/officeart/2008/layout/HexagonCluster" loCatId="picture" qsTypeId="urn:microsoft.com/office/officeart/2005/8/quickstyle/simple1" qsCatId="simple" csTypeId="urn:microsoft.com/office/officeart/2005/8/colors/accent1_2" csCatId="accent1" phldr="1"/>
      <dgm:spPr/>
    </dgm:pt>
    <dgm:pt modelId="{EE9C3C1D-C11B-415A-AC8D-5A8DAEC038BA}">
      <dgm:prSet phldrT="[Text]" phldr="1"/>
      <dgm:spPr>
        <a:noFill/>
        <a:ln>
          <a:noFill/>
        </a:ln>
      </dgm:spPr>
      <dgm:t>
        <a:bodyPr/>
        <a:lstStyle/>
        <a:p>
          <a:endParaRPr lang="en-US" dirty="0"/>
        </a:p>
      </dgm:t>
    </dgm:pt>
    <dgm:pt modelId="{F49AC769-FCFA-4D66-A300-7FA618A32F07}" type="parTrans" cxnId="{CF2227B5-7140-4F32-8989-A827666C3024}">
      <dgm:prSet/>
      <dgm:spPr/>
      <dgm:t>
        <a:bodyPr/>
        <a:lstStyle/>
        <a:p>
          <a:endParaRPr lang="en-US"/>
        </a:p>
      </dgm:t>
    </dgm:pt>
    <dgm:pt modelId="{E81E6898-E14B-437C-A0E4-1AD115980A56}" type="sibTrans" cxnId="{CF2227B5-7140-4F32-8989-A827666C302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a:ln>
          <a:solidFill>
            <a:srgbClr val="EA3627"/>
          </a:solidFill>
        </a:ln>
      </dgm:spPr>
      <dgm:t>
        <a:bodyPr/>
        <a:lstStyle/>
        <a:p>
          <a:endParaRPr lang="en-US"/>
        </a:p>
      </dgm:t>
    </dgm:pt>
    <dgm:pt modelId="{542C0BDE-DBF3-4F34-BD6A-F0C15AC17F3D}" type="pres">
      <dgm:prSet presAssocID="{7CFF6CDF-6D4F-42FA-AB58-158E7BE65BEB}" presName="Name0" presStyleCnt="0">
        <dgm:presLayoutVars>
          <dgm:chMax val="21"/>
          <dgm:chPref val="21"/>
        </dgm:presLayoutVars>
      </dgm:prSet>
      <dgm:spPr/>
    </dgm:pt>
    <dgm:pt modelId="{D518DC0C-BB56-421B-A423-B5A5B6B875B1}" type="pres">
      <dgm:prSet presAssocID="{EE9C3C1D-C11B-415A-AC8D-5A8DAEC038BA}" presName="text1" presStyleCnt="0"/>
      <dgm:spPr/>
    </dgm:pt>
    <dgm:pt modelId="{2EA2B9EB-E028-4C7A-9A3D-BD852E5A7220}" type="pres">
      <dgm:prSet presAssocID="{EE9C3C1D-C11B-415A-AC8D-5A8DAEC038BA}" presName="textRepeatNode" presStyleLbl="alignNode1" presStyleIdx="0" presStyleCnt="1" custLinFactNeighborX="-69766" custLinFactNeighborY="-42172">
        <dgm:presLayoutVars>
          <dgm:chMax val="0"/>
          <dgm:chPref val="0"/>
          <dgm:bulletEnabled val="1"/>
        </dgm:presLayoutVars>
      </dgm:prSet>
      <dgm:spPr/>
      <dgm:t>
        <a:bodyPr/>
        <a:lstStyle/>
        <a:p>
          <a:endParaRPr lang="en-US"/>
        </a:p>
      </dgm:t>
    </dgm:pt>
    <dgm:pt modelId="{4947C89C-C542-40CE-90D5-F953AA2139BF}" type="pres">
      <dgm:prSet presAssocID="{EE9C3C1D-C11B-415A-AC8D-5A8DAEC038BA}" presName="textaccent1" presStyleCnt="0"/>
      <dgm:spPr/>
    </dgm:pt>
    <dgm:pt modelId="{47033275-2B10-4BC4-91C3-AC7173656EEB}" type="pres">
      <dgm:prSet presAssocID="{EE9C3C1D-C11B-415A-AC8D-5A8DAEC038BA}" presName="accentRepeatNode" presStyleLbl="solidAlignAcc1" presStyleIdx="0" presStyleCnt="2"/>
      <dgm:spPr>
        <a:noFill/>
        <a:ln>
          <a:noFill/>
        </a:ln>
      </dgm:spPr>
    </dgm:pt>
    <dgm:pt modelId="{AAA238D0-8448-47BF-B843-B2E27A502D81}" type="pres">
      <dgm:prSet presAssocID="{E81E6898-E14B-437C-A0E4-1AD115980A56}" presName="image1" presStyleCnt="0"/>
      <dgm:spPr/>
    </dgm:pt>
    <dgm:pt modelId="{6DD934EB-9602-4E2A-9D80-76E3A242DF4D}" type="pres">
      <dgm:prSet presAssocID="{E81E6898-E14B-437C-A0E4-1AD115980A56}" presName="imageRepeatNode" presStyleLbl="alignAcc1" presStyleIdx="0" presStyleCnt="1" custScaleX="90809" custScaleY="94881" custLinFactNeighborX="9001" custLinFactNeighborY="-19087"/>
      <dgm:spPr/>
      <dgm:t>
        <a:bodyPr/>
        <a:lstStyle/>
        <a:p>
          <a:endParaRPr lang="en-US"/>
        </a:p>
      </dgm:t>
    </dgm:pt>
    <dgm:pt modelId="{7D929B4D-EB9C-4AE3-99C8-B38A7E76799B}" type="pres">
      <dgm:prSet presAssocID="{E81E6898-E14B-437C-A0E4-1AD115980A56}" presName="imageaccent1" presStyleCnt="0"/>
      <dgm:spPr/>
    </dgm:pt>
    <dgm:pt modelId="{9110BB3F-FE0F-400A-BD11-5C87148410A9}" type="pres">
      <dgm:prSet presAssocID="{E81E6898-E14B-437C-A0E4-1AD115980A56}" presName="accentRepeatNode" presStyleLbl="solidAlignAcc1" presStyleIdx="1" presStyleCnt="2" custLinFactX="-255680" custLinFactY="-273495" custLinFactNeighborX="-300000" custLinFactNeighborY="-300000"/>
      <dgm:spPr>
        <a:solidFill>
          <a:srgbClr val="25689D"/>
        </a:solidFill>
        <a:ln>
          <a:solidFill>
            <a:srgbClr val="EA3627"/>
          </a:solidFill>
        </a:ln>
      </dgm:spPr>
      <dgm:t>
        <a:bodyPr/>
        <a:lstStyle/>
        <a:p>
          <a:endParaRPr lang="en-US"/>
        </a:p>
      </dgm:t>
    </dgm:pt>
  </dgm:ptLst>
  <dgm:cxnLst>
    <dgm:cxn modelId="{CF2227B5-7140-4F32-8989-A827666C3024}" srcId="{7CFF6CDF-6D4F-42FA-AB58-158E7BE65BEB}" destId="{EE9C3C1D-C11B-415A-AC8D-5A8DAEC038BA}" srcOrd="0" destOrd="0" parTransId="{F49AC769-FCFA-4D66-A300-7FA618A32F07}" sibTransId="{E81E6898-E14B-437C-A0E4-1AD115980A56}"/>
    <dgm:cxn modelId="{4A0F0C18-0F4D-40F9-9FF0-58D9BCAF3495}" type="presOf" srcId="{7CFF6CDF-6D4F-42FA-AB58-158E7BE65BEB}" destId="{542C0BDE-DBF3-4F34-BD6A-F0C15AC17F3D}" srcOrd="0" destOrd="0" presId="urn:microsoft.com/office/officeart/2008/layout/HexagonCluster"/>
    <dgm:cxn modelId="{E46B2EB6-4669-4F06-B06D-A468BD84E582}" type="presOf" srcId="{E81E6898-E14B-437C-A0E4-1AD115980A56}" destId="{6DD934EB-9602-4E2A-9D80-76E3A242DF4D}" srcOrd="0" destOrd="0" presId="urn:microsoft.com/office/officeart/2008/layout/HexagonCluster"/>
    <dgm:cxn modelId="{C80FDF2D-0355-4203-B01B-4519C8D1C54E}" type="presOf" srcId="{EE9C3C1D-C11B-415A-AC8D-5A8DAEC038BA}" destId="{2EA2B9EB-E028-4C7A-9A3D-BD852E5A7220}" srcOrd="0" destOrd="0" presId="urn:microsoft.com/office/officeart/2008/layout/HexagonCluster"/>
    <dgm:cxn modelId="{AB0B9928-E5CD-453A-A394-D5CF8C4E7D41}" type="presParOf" srcId="{542C0BDE-DBF3-4F34-BD6A-F0C15AC17F3D}" destId="{D518DC0C-BB56-421B-A423-B5A5B6B875B1}" srcOrd="0" destOrd="0" presId="urn:microsoft.com/office/officeart/2008/layout/HexagonCluster"/>
    <dgm:cxn modelId="{EF0CE0ED-2330-4BF1-9758-A7AA6B79B45C}" type="presParOf" srcId="{D518DC0C-BB56-421B-A423-B5A5B6B875B1}" destId="{2EA2B9EB-E028-4C7A-9A3D-BD852E5A7220}" srcOrd="0" destOrd="0" presId="urn:microsoft.com/office/officeart/2008/layout/HexagonCluster"/>
    <dgm:cxn modelId="{EA475D28-D0D8-4E15-9EF1-05C46D54BEF0}" type="presParOf" srcId="{542C0BDE-DBF3-4F34-BD6A-F0C15AC17F3D}" destId="{4947C89C-C542-40CE-90D5-F953AA2139BF}" srcOrd="1" destOrd="0" presId="urn:microsoft.com/office/officeart/2008/layout/HexagonCluster"/>
    <dgm:cxn modelId="{83BA0DA5-FCAE-4DB9-8011-9DFFF19A36B9}" type="presParOf" srcId="{4947C89C-C542-40CE-90D5-F953AA2139BF}" destId="{47033275-2B10-4BC4-91C3-AC7173656EEB}" srcOrd="0" destOrd="0" presId="urn:microsoft.com/office/officeart/2008/layout/HexagonCluster"/>
    <dgm:cxn modelId="{2DC9DF22-1CE1-41C3-9AAF-9E1F296CDDE7}" type="presParOf" srcId="{542C0BDE-DBF3-4F34-BD6A-F0C15AC17F3D}" destId="{AAA238D0-8448-47BF-B843-B2E27A502D81}" srcOrd="2" destOrd="0" presId="urn:microsoft.com/office/officeart/2008/layout/HexagonCluster"/>
    <dgm:cxn modelId="{07BA25F9-6F94-4962-8077-F2AF4BD407E2}" type="presParOf" srcId="{AAA238D0-8448-47BF-B843-B2E27A502D81}" destId="{6DD934EB-9602-4E2A-9D80-76E3A242DF4D}" srcOrd="0" destOrd="0" presId="urn:microsoft.com/office/officeart/2008/layout/HexagonCluster"/>
    <dgm:cxn modelId="{97FF7686-E8E6-4420-8068-90AB732E4BC6}" type="presParOf" srcId="{542C0BDE-DBF3-4F34-BD6A-F0C15AC17F3D}" destId="{7D929B4D-EB9C-4AE3-99C8-B38A7E76799B}" srcOrd="3" destOrd="0" presId="urn:microsoft.com/office/officeart/2008/layout/HexagonCluster"/>
    <dgm:cxn modelId="{4BA7BEBE-B16A-4FB2-B65C-E92CD651B51A}" type="presParOf" srcId="{7D929B4D-EB9C-4AE3-99C8-B38A7E76799B}" destId="{9110BB3F-FE0F-400A-BD11-5C87148410A9}" srcOrd="0" destOrd="0" presId="urn:microsoft.com/office/officeart/2008/layout/HexagonCluster"/>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91127552-C7F1-4E20-A18D-3074E9C1274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9070DBF0-130B-42F2-98F5-EA1AA8ECFAB6}">
      <dgm:prSet phldrT="[Text]" phldr="1"/>
      <dgm:spPr>
        <a:noFill/>
        <a:ln>
          <a:noFill/>
        </a:ln>
      </dgm:spPr>
      <dgm:t>
        <a:bodyPr/>
        <a:lstStyle/>
        <a:p>
          <a:endParaRPr lang="en-US"/>
        </a:p>
      </dgm:t>
    </dgm:pt>
    <dgm:pt modelId="{3B0E65BD-5E52-4AA5-B677-061E513CFDF5}" type="parTrans" cxnId="{BCA3D0D9-BD27-4186-9A00-F357BD310B06}">
      <dgm:prSet/>
      <dgm:spPr/>
      <dgm:t>
        <a:bodyPr/>
        <a:lstStyle/>
        <a:p>
          <a:endParaRPr lang="en-US"/>
        </a:p>
      </dgm:t>
    </dgm:pt>
    <dgm:pt modelId="{74F41834-654C-44D6-AF85-BF1C9973DC3F}" type="sibTrans" cxnId="{BCA3D0D9-BD27-4186-9A00-F357BD310B0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2F5B70AF-0F8E-4AE7-99A7-4D1989E03C43}" type="pres">
      <dgm:prSet presAssocID="{91127552-C7F1-4E20-A18D-3074E9C1274C}" presName="Name0" presStyleCnt="0">
        <dgm:presLayoutVars>
          <dgm:chMax val="21"/>
          <dgm:chPref val="21"/>
        </dgm:presLayoutVars>
      </dgm:prSet>
      <dgm:spPr/>
    </dgm:pt>
    <dgm:pt modelId="{366FD768-872F-402D-99CD-96A08BF4A31D}" type="pres">
      <dgm:prSet presAssocID="{9070DBF0-130B-42F2-98F5-EA1AA8ECFAB6}" presName="text1" presStyleCnt="0"/>
      <dgm:spPr/>
    </dgm:pt>
    <dgm:pt modelId="{89A28C72-2506-4F3F-B2AD-28EEA01CC219}" type="pres">
      <dgm:prSet presAssocID="{9070DBF0-130B-42F2-98F5-EA1AA8ECFAB6}" presName="textRepeatNode" presStyleLbl="alignNode1" presStyleIdx="0" presStyleCnt="1" custLinFactNeighborX="-82268" custLinFactNeighborY="-52207">
        <dgm:presLayoutVars>
          <dgm:chMax val="0"/>
          <dgm:chPref val="0"/>
          <dgm:bulletEnabled val="1"/>
        </dgm:presLayoutVars>
      </dgm:prSet>
      <dgm:spPr/>
      <dgm:t>
        <a:bodyPr/>
        <a:lstStyle/>
        <a:p>
          <a:endParaRPr lang="en-US"/>
        </a:p>
      </dgm:t>
    </dgm:pt>
    <dgm:pt modelId="{1BDA72D6-E91F-4F81-B5F6-72258634DBA9}" type="pres">
      <dgm:prSet presAssocID="{9070DBF0-130B-42F2-98F5-EA1AA8ECFAB6}" presName="textaccent1" presStyleCnt="0"/>
      <dgm:spPr/>
    </dgm:pt>
    <dgm:pt modelId="{F53A958D-E8D7-46D3-A0B0-8E1D6121227D}" type="pres">
      <dgm:prSet presAssocID="{9070DBF0-130B-42F2-98F5-EA1AA8ECFAB6}" presName="accentRepeatNode" presStyleLbl="solidAlignAcc1" presStyleIdx="0" presStyleCnt="2" custLinFactX="-304876" custLinFactY="-200000" custLinFactNeighborX="-400000" custLinFactNeighborY="-246318"/>
      <dgm:spPr>
        <a:noFill/>
        <a:ln>
          <a:noFill/>
        </a:ln>
      </dgm:spPr>
    </dgm:pt>
    <dgm:pt modelId="{8CD515B8-8ED1-41F5-9F68-DBC6A2A86E08}" type="pres">
      <dgm:prSet presAssocID="{74F41834-654C-44D6-AF85-BF1C9973DC3F}" presName="image1" presStyleCnt="0"/>
      <dgm:spPr/>
    </dgm:pt>
    <dgm:pt modelId="{0F5F8CAB-0CC4-49F7-900C-9528413A814C}" type="pres">
      <dgm:prSet presAssocID="{74F41834-654C-44D6-AF85-BF1C9973DC3F}" presName="imageRepeatNode" presStyleLbl="alignAcc1" presStyleIdx="0" presStyleCnt="1"/>
      <dgm:spPr/>
      <dgm:t>
        <a:bodyPr/>
        <a:lstStyle/>
        <a:p>
          <a:endParaRPr lang="en-US"/>
        </a:p>
      </dgm:t>
    </dgm:pt>
    <dgm:pt modelId="{2F0FAA98-DD03-4AC4-9846-090519662227}" type="pres">
      <dgm:prSet presAssocID="{74F41834-654C-44D6-AF85-BF1C9973DC3F}" presName="imageaccent1" presStyleCnt="0"/>
      <dgm:spPr/>
    </dgm:pt>
    <dgm:pt modelId="{9C3F9016-EF6B-4949-BAA1-7C7FD1FF6B71}" type="pres">
      <dgm:prSet presAssocID="{74F41834-654C-44D6-AF85-BF1C9973DC3F}" presName="accentRepeatNode" presStyleLbl="solidAlignAcc1" presStyleIdx="1" presStyleCnt="2" custLinFactX="-304876" custLinFactY="-200000" custLinFactNeighborX="-400000" custLinFactNeighborY="-246318"/>
      <dgm:spPr>
        <a:noFill/>
        <a:ln>
          <a:noFill/>
        </a:ln>
      </dgm:spPr>
    </dgm:pt>
  </dgm:ptLst>
  <dgm:cxnLst>
    <dgm:cxn modelId="{24300C37-2B68-4183-82E7-A48242D9D445}" type="presOf" srcId="{9070DBF0-130B-42F2-98F5-EA1AA8ECFAB6}" destId="{89A28C72-2506-4F3F-B2AD-28EEA01CC219}" srcOrd="0" destOrd="0" presId="urn:microsoft.com/office/officeart/2008/layout/HexagonCluster"/>
    <dgm:cxn modelId="{25804FED-87D9-4828-BB0F-E49067BC2407}" type="presOf" srcId="{74F41834-654C-44D6-AF85-BF1C9973DC3F}" destId="{0F5F8CAB-0CC4-49F7-900C-9528413A814C}" srcOrd="0" destOrd="0" presId="urn:microsoft.com/office/officeart/2008/layout/HexagonCluster"/>
    <dgm:cxn modelId="{2AC8A89A-B0AB-4613-B50E-2E240C5E3B84}" type="presOf" srcId="{91127552-C7F1-4E20-A18D-3074E9C1274C}" destId="{2F5B70AF-0F8E-4AE7-99A7-4D1989E03C43}" srcOrd="0" destOrd="0" presId="urn:microsoft.com/office/officeart/2008/layout/HexagonCluster"/>
    <dgm:cxn modelId="{BCA3D0D9-BD27-4186-9A00-F357BD310B06}" srcId="{91127552-C7F1-4E20-A18D-3074E9C1274C}" destId="{9070DBF0-130B-42F2-98F5-EA1AA8ECFAB6}" srcOrd="0" destOrd="0" parTransId="{3B0E65BD-5E52-4AA5-B677-061E513CFDF5}" sibTransId="{74F41834-654C-44D6-AF85-BF1C9973DC3F}"/>
    <dgm:cxn modelId="{0E221E69-DBCC-4736-AD5C-DFBE313D5CD9}" type="presParOf" srcId="{2F5B70AF-0F8E-4AE7-99A7-4D1989E03C43}" destId="{366FD768-872F-402D-99CD-96A08BF4A31D}" srcOrd="0" destOrd="0" presId="urn:microsoft.com/office/officeart/2008/layout/HexagonCluster"/>
    <dgm:cxn modelId="{BA414B7B-D89C-4E63-A27E-14E726C26FF9}" type="presParOf" srcId="{366FD768-872F-402D-99CD-96A08BF4A31D}" destId="{89A28C72-2506-4F3F-B2AD-28EEA01CC219}" srcOrd="0" destOrd="0" presId="urn:microsoft.com/office/officeart/2008/layout/HexagonCluster"/>
    <dgm:cxn modelId="{9C70D1B1-0810-4818-8E9B-31490E114860}" type="presParOf" srcId="{2F5B70AF-0F8E-4AE7-99A7-4D1989E03C43}" destId="{1BDA72D6-E91F-4F81-B5F6-72258634DBA9}" srcOrd="1" destOrd="0" presId="urn:microsoft.com/office/officeart/2008/layout/HexagonCluster"/>
    <dgm:cxn modelId="{CBBC829C-78F9-4185-B7F4-30CC45428C43}" type="presParOf" srcId="{1BDA72D6-E91F-4F81-B5F6-72258634DBA9}" destId="{F53A958D-E8D7-46D3-A0B0-8E1D6121227D}" srcOrd="0" destOrd="0" presId="urn:microsoft.com/office/officeart/2008/layout/HexagonCluster"/>
    <dgm:cxn modelId="{506D7C1E-3712-4B8E-865E-AE118882CB1F}" type="presParOf" srcId="{2F5B70AF-0F8E-4AE7-99A7-4D1989E03C43}" destId="{8CD515B8-8ED1-41F5-9F68-DBC6A2A86E08}" srcOrd="2" destOrd="0" presId="urn:microsoft.com/office/officeart/2008/layout/HexagonCluster"/>
    <dgm:cxn modelId="{98E3A397-F86B-47A3-A932-32CB0B4A9453}" type="presParOf" srcId="{8CD515B8-8ED1-41F5-9F68-DBC6A2A86E08}" destId="{0F5F8CAB-0CC4-49F7-900C-9528413A814C}" srcOrd="0" destOrd="0" presId="urn:microsoft.com/office/officeart/2008/layout/HexagonCluster"/>
    <dgm:cxn modelId="{87F66827-BB09-41D3-80AE-8F386D952A47}" type="presParOf" srcId="{2F5B70AF-0F8E-4AE7-99A7-4D1989E03C43}" destId="{2F0FAA98-DD03-4AC4-9846-090519662227}" srcOrd="3" destOrd="0" presId="urn:microsoft.com/office/officeart/2008/layout/HexagonCluster"/>
    <dgm:cxn modelId="{9B6B24D5-F111-4A73-8740-B58D325F832A}" type="presParOf" srcId="{2F0FAA98-DD03-4AC4-9846-090519662227}" destId="{9C3F9016-EF6B-4949-BAA1-7C7FD1FF6B71}" srcOrd="0" destOrd="0" presId="urn:microsoft.com/office/officeart/2008/layout/HexagonCluster"/>
  </dgm:cxnLst>
  <dgm:bg/>
  <dgm:whole/>
  <dgm:extLst>
    <a:ext uri="http://schemas.microsoft.com/office/drawing/2008/diagram">
      <dsp:dataModelExt xmlns:dsp="http://schemas.microsoft.com/office/drawing/2008/diagram" relId="rId5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044CA9A9-FEA0-41A9-B8FE-5EA25069C22C}"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33506D6-BC1B-4558-9FC1-B826D1F35446}">
      <dgm:prSet phldrT="[Text]" phldr="1"/>
      <dgm:spPr>
        <a:noFill/>
        <a:ln>
          <a:noFill/>
        </a:ln>
      </dgm:spPr>
      <dgm:t>
        <a:bodyPr/>
        <a:lstStyle/>
        <a:p>
          <a:endParaRPr lang="en-US"/>
        </a:p>
      </dgm:t>
    </dgm:pt>
    <dgm:pt modelId="{F40E6F46-8C2B-413B-9F41-547FB74388CF}" type="parTrans" cxnId="{2D1318FE-AADF-46A0-8006-5997845396EC}">
      <dgm:prSet/>
      <dgm:spPr/>
      <dgm:t>
        <a:bodyPr/>
        <a:lstStyle/>
        <a:p>
          <a:endParaRPr lang="en-US"/>
        </a:p>
      </dgm:t>
    </dgm:pt>
    <dgm:pt modelId="{19BAFC96-462B-4779-A37F-13A447E29E6C}" type="sibTrans" cxnId="{2D1318FE-AADF-46A0-8006-5997845396E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dgm:spPr>
      <dgm:t>
        <a:bodyPr/>
        <a:lstStyle/>
        <a:p>
          <a:endParaRPr lang="en-US"/>
        </a:p>
      </dgm:t>
    </dgm:pt>
    <dgm:pt modelId="{4A70179B-AE71-497E-8335-B1B0C51F6BD1}" type="pres">
      <dgm:prSet presAssocID="{044CA9A9-FEA0-41A9-B8FE-5EA25069C22C}" presName="Name0" presStyleCnt="0">
        <dgm:presLayoutVars>
          <dgm:chMax val="21"/>
          <dgm:chPref val="21"/>
        </dgm:presLayoutVars>
      </dgm:prSet>
      <dgm:spPr/>
    </dgm:pt>
    <dgm:pt modelId="{38293219-046F-4AD0-BDCE-882BC55C430B}" type="pres">
      <dgm:prSet presAssocID="{F33506D6-BC1B-4558-9FC1-B826D1F35446}" presName="text1" presStyleCnt="0"/>
      <dgm:spPr/>
    </dgm:pt>
    <dgm:pt modelId="{C0010683-47E4-48C5-9060-DD1DEE8C8CC1}" type="pres">
      <dgm:prSet presAssocID="{F33506D6-BC1B-4558-9FC1-B826D1F35446}" presName="textRepeatNode" presStyleLbl="alignNode1" presStyleIdx="0" presStyleCnt="1" custLinFactNeighborX="-82375" custLinFactNeighborY="-53255">
        <dgm:presLayoutVars>
          <dgm:chMax val="0"/>
          <dgm:chPref val="0"/>
          <dgm:bulletEnabled val="1"/>
        </dgm:presLayoutVars>
      </dgm:prSet>
      <dgm:spPr/>
      <dgm:t>
        <a:bodyPr/>
        <a:lstStyle/>
        <a:p>
          <a:endParaRPr lang="en-US"/>
        </a:p>
      </dgm:t>
    </dgm:pt>
    <dgm:pt modelId="{EC30827B-38B1-4ECA-ACCC-436A445F84EB}" type="pres">
      <dgm:prSet presAssocID="{F33506D6-BC1B-4558-9FC1-B826D1F35446}" presName="textaccent1" presStyleCnt="0"/>
      <dgm:spPr/>
    </dgm:pt>
    <dgm:pt modelId="{BB47048A-8A3D-411C-8DFC-44C43C963C55}" type="pres">
      <dgm:prSet presAssocID="{F33506D6-BC1B-4558-9FC1-B826D1F35446}" presName="accentRepeatNode" presStyleLbl="solidAlignAcc1" presStyleIdx="0" presStyleCnt="2" custLinFactX="-305793" custLinFactY="-200000" custLinFactNeighborX="-400000" custLinFactNeighborY="-255279"/>
      <dgm:spPr>
        <a:noFill/>
        <a:ln>
          <a:noFill/>
        </a:ln>
      </dgm:spPr>
    </dgm:pt>
    <dgm:pt modelId="{04B944DD-2F85-47EA-8892-D80259B79144}" type="pres">
      <dgm:prSet presAssocID="{19BAFC96-462B-4779-A37F-13A447E29E6C}" presName="image1" presStyleCnt="0"/>
      <dgm:spPr/>
    </dgm:pt>
    <dgm:pt modelId="{91ACD7CD-EDEA-4D1D-AA6D-7DE5F3136AF3}" type="pres">
      <dgm:prSet presAssocID="{19BAFC96-462B-4779-A37F-13A447E29E6C}" presName="imageRepeatNode" presStyleLbl="alignAcc1" presStyleIdx="0" presStyleCnt="1"/>
      <dgm:spPr/>
      <dgm:t>
        <a:bodyPr/>
        <a:lstStyle/>
        <a:p>
          <a:endParaRPr lang="en-US"/>
        </a:p>
      </dgm:t>
    </dgm:pt>
    <dgm:pt modelId="{6EF60B32-00BE-4497-8013-6555E9B76FA6}" type="pres">
      <dgm:prSet presAssocID="{19BAFC96-462B-4779-A37F-13A447E29E6C}" presName="imageaccent1" presStyleCnt="0"/>
      <dgm:spPr/>
    </dgm:pt>
    <dgm:pt modelId="{3DB93DA9-AF19-4FC7-8907-4EF01F8C0218}" type="pres">
      <dgm:prSet presAssocID="{19BAFC96-462B-4779-A37F-13A447E29E6C}" presName="accentRepeatNode" presStyleLbl="solidAlignAcc1" presStyleIdx="1" presStyleCnt="2" custLinFactX="-305793" custLinFactY="-200000" custLinFactNeighborX="-400000" custLinFactNeighborY="-255279"/>
      <dgm:spPr>
        <a:noFill/>
        <a:ln>
          <a:noFill/>
        </a:ln>
      </dgm:spPr>
    </dgm:pt>
  </dgm:ptLst>
  <dgm:cxnLst>
    <dgm:cxn modelId="{2D1318FE-AADF-46A0-8006-5997845396EC}" srcId="{044CA9A9-FEA0-41A9-B8FE-5EA25069C22C}" destId="{F33506D6-BC1B-4558-9FC1-B826D1F35446}" srcOrd="0" destOrd="0" parTransId="{F40E6F46-8C2B-413B-9F41-547FB74388CF}" sibTransId="{19BAFC96-462B-4779-A37F-13A447E29E6C}"/>
    <dgm:cxn modelId="{000DCCC1-B53C-4E37-BC8A-9693EF38A860}" type="presOf" srcId="{044CA9A9-FEA0-41A9-B8FE-5EA25069C22C}" destId="{4A70179B-AE71-497E-8335-B1B0C51F6BD1}" srcOrd="0" destOrd="0" presId="urn:microsoft.com/office/officeart/2008/layout/HexagonCluster"/>
    <dgm:cxn modelId="{EAE4FD4A-E29A-4B61-B5CE-94DBC430F9A5}" type="presOf" srcId="{F33506D6-BC1B-4558-9FC1-B826D1F35446}" destId="{C0010683-47E4-48C5-9060-DD1DEE8C8CC1}" srcOrd="0" destOrd="0" presId="urn:microsoft.com/office/officeart/2008/layout/HexagonCluster"/>
    <dgm:cxn modelId="{3146779B-0949-476B-93C4-3380AA74378D}" type="presOf" srcId="{19BAFC96-462B-4779-A37F-13A447E29E6C}" destId="{91ACD7CD-EDEA-4D1D-AA6D-7DE5F3136AF3}" srcOrd="0" destOrd="0" presId="urn:microsoft.com/office/officeart/2008/layout/HexagonCluster"/>
    <dgm:cxn modelId="{F361A76E-AAA7-4FC6-AE2B-3ADA646C756C}" type="presParOf" srcId="{4A70179B-AE71-497E-8335-B1B0C51F6BD1}" destId="{38293219-046F-4AD0-BDCE-882BC55C430B}" srcOrd="0" destOrd="0" presId="urn:microsoft.com/office/officeart/2008/layout/HexagonCluster"/>
    <dgm:cxn modelId="{2F70AC05-593F-47EA-B472-115B0C7102E4}" type="presParOf" srcId="{38293219-046F-4AD0-BDCE-882BC55C430B}" destId="{C0010683-47E4-48C5-9060-DD1DEE8C8CC1}" srcOrd="0" destOrd="0" presId="urn:microsoft.com/office/officeart/2008/layout/HexagonCluster"/>
    <dgm:cxn modelId="{9A5A8628-76CC-41A7-9565-D7C12F88859E}" type="presParOf" srcId="{4A70179B-AE71-497E-8335-B1B0C51F6BD1}" destId="{EC30827B-38B1-4ECA-ACCC-436A445F84EB}" srcOrd="1" destOrd="0" presId="urn:microsoft.com/office/officeart/2008/layout/HexagonCluster"/>
    <dgm:cxn modelId="{6D88BF62-D835-4F77-9205-44CBB14317E3}" type="presParOf" srcId="{EC30827B-38B1-4ECA-ACCC-436A445F84EB}" destId="{BB47048A-8A3D-411C-8DFC-44C43C963C55}" srcOrd="0" destOrd="0" presId="urn:microsoft.com/office/officeart/2008/layout/HexagonCluster"/>
    <dgm:cxn modelId="{66615D85-AB46-41E1-9E1E-2832D3CC874E}" type="presParOf" srcId="{4A70179B-AE71-497E-8335-B1B0C51F6BD1}" destId="{04B944DD-2F85-47EA-8892-D80259B79144}" srcOrd="2" destOrd="0" presId="urn:microsoft.com/office/officeart/2008/layout/HexagonCluster"/>
    <dgm:cxn modelId="{C6E63886-A61D-4B8A-9721-20F2EF35136B}" type="presParOf" srcId="{04B944DD-2F85-47EA-8892-D80259B79144}" destId="{91ACD7CD-EDEA-4D1D-AA6D-7DE5F3136AF3}" srcOrd="0" destOrd="0" presId="urn:microsoft.com/office/officeart/2008/layout/HexagonCluster"/>
    <dgm:cxn modelId="{0C9D3E16-DE8C-4CB9-892B-4BC51B2304D0}" type="presParOf" srcId="{4A70179B-AE71-497E-8335-B1B0C51F6BD1}" destId="{6EF60B32-00BE-4497-8013-6555E9B76FA6}" srcOrd="3" destOrd="0" presId="urn:microsoft.com/office/officeart/2008/layout/HexagonCluster"/>
    <dgm:cxn modelId="{D154EBA1-C997-4715-954F-598DFE4FC269}" type="presParOf" srcId="{6EF60B32-00BE-4497-8013-6555E9B76FA6}" destId="{3DB93DA9-AF19-4FC7-8907-4EF01F8C0218}" srcOrd="0" destOrd="0" presId="urn:microsoft.com/office/officeart/2008/layout/HexagonCluster"/>
  </dgm:cxnLst>
  <dgm:bg/>
  <dgm:whole/>
  <dgm:extLst>
    <a:ext uri="http://schemas.microsoft.com/office/drawing/2008/diagram">
      <dsp:dataModelExt xmlns:dsp="http://schemas.microsoft.com/office/drawing/2008/diagram" relId="rId61"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48821D68-2FDF-4EB3-9C2A-1FD7460CB890}" type="doc">
      <dgm:prSet loTypeId="urn:microsoft.com/office/officeart/2008/layout/HexagonCluster" loCatId="picture" qsTypeId="urn:microsoft.com/office/officeart/2005/8/quickstyle/simple1" qsCatId="simple" csTypeId="urn:microsoft.com/office/officeart/2005/8/colors/accent1_2" csCatId="accent1" phldr="1"/>
      <dgm:spPr/>
    </dgm:pt>
    <dgm:pt modelId="{FF29FA1D-E9B4-47CC-AE11-88BBB6C0A33B}">
      <dgm:prSet phldrT="[Text]" phldr="1"/>
      <dgm:spPr>
        <a:noFill/>
        <a:ln>
          <a:noFill/>
        </a:ln>
      </dgm:spPr>
      <dgm:t>
        <a:bodyPr/>
        <a:lstStyle/>
        <a:p>
          <a:endParaRPr lang="en-US"/>
        </a:p>
      </dgm:t>
    </dgm:pt>
    <dgm:pt modelId="{3AB86530-4420-435E-BB25-6902047C0F37}" type="parTrans" cxnId="{DFC5719B-7BBE-4C9C-A0C2-119945BC3E7E}">
      <dgm:prSet/>
      <dgm:spPr/>
      <dgm:t>
        <a:bodyPr/>
        <a:lstStyle/>
        <a:p>
          <a:endParaRPr lang="en-US"/>
        </a:p>
      </dgm:t>
    </dgm:pt>
    <dgm:pt modelId="{58FFB3C2-41DB-481A-BC21-77D0B4580750}" type="sibTrans" cxnId="{DFC5719B-7BBE-4C9C-A0C2-119945BC3E7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dgm:spPr>
      <dgm:t>
        <a:bodyPr/>
        <a:lstStyle/>
        <a:p>
          <a:endParaRPr lang="en-US"/>
        </a:p>
      </dgm:t>
    </dgm:pt>
    <dgm:pt modelId="{D181B0BA-9106-471E-9BD2-7769F1B7583F}" type="pres">
      <dgm:prSet presAssocID="{48821D68-2FDF-4EB3-9C2A-1FD7460CB890}" presName="Name0" presStyleCnt="0">
        <dgm:presLayoutVars>
          <dgm:chMax val="21"/>
          <dgm:chPref val="21"/>
        </dgm:presLayoutVars>
      </dgm:prSet>
      <dgm:spPr/>
    </dgm:pt>
    <dgm:pt modelId="{87B0D13E-10CD-484E-B8B2-AE0C5BDEA12A}" type="pres">
      <dgm:prSet presAssocID="{FF29FA1D-E9B4-47CC-AE11-88BBB6C0A33B}" presName="text1" presStyleCnt="0"/>
      <dgm:spPr/>
    </dgm:pt>
    <dgm:pt modelId="{1350593A-F89B-4784-8E9C-839CF0A99698}" type="pres">
      <dgm:prSet presAssocID="{FF29FA1D-E9B4-47CC-AE11-88BBB6C0A33B}" presName="textRepeatNode" presStyleLbl="alignNode1" presStyleIdx="0" presStyleCnt="1" custLinFactNeighborX="-81728" custLinFactNeighborY="-55117">
        <dgm:presLayoutVars>
          <dgm:chMax val="0"/>
          <dgm:chPref val="0"/>
          <dgm:bulletEnabled val="1"/>
        </dgm:presLayoutVars>
      </dgm:prSet>
      <dgm:spPr/>
      <dgm:t>
        <a:bodyPr/>
        <a:lstStyle/>
        <a:p>
          <a:endParaRPr lang="en-US"/>
        </a:p>
      </dgm:t>
    </dgm:pt>
    <dgm:pt modelId="{B9EF53C0-356E-47DE-98E5-518C36282DC7}" type="pres">
      <dgm:prSet presAssocID="{FF29FA1D-E9B4-47CC-AE11-88BBB6C0A33B}" presName="textaccent1" presStyleCnt="0"/>
      <dgm:spPr/>
    </dgm:pt>
    <dgm:pt modelId="{70665559-C9C6-4E3F-9464-06039A7C71D9}" type="pres">
      <dgm:prSet presAssocID="{FF29FA1D-E9B4-47CC-AE11-88BBB6C0A33B}" presName="accentRepeatNode" presStyleLbl="solidAlignAcc1" presStyleIdx="0" presStyleCnt="2" custLinFactX="-300249" custLinFactY="-200000" custLinFactNeighborX="-400000" custLinFactNeighborY="-271194"/>
      <dgm:spPr>
        <a:noFill/>
        <a:ln>
          <a:noFill/>
        </a:ln>
      </dgm:spPr>
    </dgm:pt>
    <dgm:pt modelId="{74315CAE-2C67-423C-B621-7A450589E542}" type="pres">
      <dgm:prSet presAssocID="{58FFB3C2-41DB-481A-BC21-77D0B4580750}" presName="image1" presStyleCnt="0"/>
      <dgm:spPr/>
    </dgm:pt>
    <dgm:pt modelId="{6B7698D7-CF98-4ECC-AC37-D1E536219E51}" type="pres">
      <dgm:prSet presAssocID="{58FFB3C2-41DB-481A-BC21-77D0B4580750}" presName="imageRepeatNode" presStyleLbl="alignAcc1" presStyleIdx="0" presStyleCnt="1"/>
      <dgm:spPr/>
      <dgm:t>
        <a:bodyPr/>
        <a:lstStyle/>
        <a:p>
          <a:endParaRPr lang="en-US"/>
        </a:p>
      </dgm:t>
    </dgm:pt>
    <dgm:pt modelId="{C43AC98F-E097-46A1-A9A2-553425AE9634}" type="pres">
      <dgm:prSet presAssocID="{58FFB3C2-41DB-481A-BC21-77D0B4580750}" presName="imageaccent1" presStyleCnt="0"/>
      <dgm:spPr/>
    </dgm:pt>
    <dgm:pt modelId="{72553E89-3A8A-4318-932D-7B337898A153}" type="pres">
      <dgm:prSet presAssocID="{58FFB3C2-41DB-481A-BC21-77D0B4580750}" presName="accentRepeatNode" presStyleLbl="solidAlignAcc1" presStyleIdx="1" presStyleCnt="2" custLinFactX="-300249" custLinFactY="-200000" custLinFactNeighborX="-400000" custLinFactNeighborY="-271194"/>
      <dgm:spPr>
        <a:noFill/>
        <a:ln>
          <a:noFill/>
        </a:ln>
      </dgm:spPr>
    </dgm:pt>
  </dgm:ptLst>
  <dgm:cxnLst>
    <dgm:cxn modelId="{DFC5719B-7BBE-4C9C-A0C2-119945BC3E7E}" srcId="{48821D68-2FDF-4EB3-9C2A-1FD7460CB890}" destId="{FF29FA1D-E9B4-47CC-AE11-88BBB6C0A33B}" srcOrd="0" destOrd="0" parTransId="{3AB86530-4420-435E-BB25-6902047C0F37}" sibTransId="{58FFB3C2-41DB-481A-BC21-77D0B4580750}"/>
    <dgm:cxn modelId="{E14648F7-B372-471D-B24F-4AB73933AE7F}" type="presOf" srcId="{48821D68-2FDF-4EB3-9C2A-1FD7460CB890}" destId="{D181B0BA-9106-471E-9BD2-7769F1B7583F}" srcOrd="0" destOrd="0" presId="urn:microsoft.com/office/officeart/2008/layout/HexagonCluster"/>
    <dgm:cxn modelId="{AF3C613A-808C-44CB-AEDE-598937574ED9}" type="presOf" srcId="{FF29FA1D-E9B4-47CC-AE11-88BBB6C0A33B}" destId="{1350593A-F89B-4784-8E9C-839CF0A99698}" srcOrd="0" destOrd="0" presId="urn:microsoft.com/office/officeart/2008/layout/HexagonCluster"/>
    <dgm:cxn modelId="{138C2049-4E2A-4956-BE95-DDD37CC11E08}" type="presOf" srcId="{58FFB3C2-41DB-481A-BC21-77D0B4580750}" destId="{6B7698D7-CF98-4ECC-AC37-D1E536219E51}" srcOrd="0" destOrd="0" presId="urn:microsoft.com/office/officeart/2008/layout/HexagonCluster"/>
    <dgm:cxn modelId="{70B7CD18-F7FF-49C0-A9B1-26BBD88BFD3A}" type="presParOf" srcId="{D181B0BA-9106-471E-9BD2-7769F1B7583F}" destId="{87B0D13E-10CD-484E-B8B2-AE0C5BDEA12A}" srcOrd="0" destOrd="0" presId="urn:microsoft.com/office/officeart/2008/layout/HexagonCluster"/>
    <dgm:cxn modelId="{1C2CC4E1-4FA8-4021-8C79-3B1B5C35673E}" type="presParOf" srcId="{87B0D13E-10CD-484E-B8B2-AE0C5BDEA12A}" destId="{1350593A-F89B-4784-8E9C-839CF0A99698}" srcOrd="0" destOrd="0" presId="urn:microsoft.com/office/officeart/2008/layout/HexagonCluster"/>
    <dgm:cxn modelId="{27C72ADB-F625-442F-AFBA-7057A3AB1A78}" type="presParOf" srcId="{D181B0BA-9106-471E-9BD2-7769F1B7583F}" destId="{B9EF53C0-356E-47DE-98E5-518C36282DC7}" srcOrd="1" destOrd="0" presId="urn:microsoft.com/office/officeart/2008/layout/HexagonCluster"/>
    <dgm:cxn modelId="{0057333F-F737-4C73-B4BE-0A5C25382F70}" type="presParOf" srcId="{B9EF53C0-356E-47DE-98E5-518C36282DC7}" destId="{70665559-C9C6-4E3F-9464-06039A7C71D9}" srcOrd="0" destOrd="0" presId="urn:microsoft.com/office/officeart/2008/layout/HexagonCluster"/>
    <dgm:cxn modelId="{77971862-9973-49FE-91CF-D738B6903E3F}" type="presParOf" srcId="{D181B0BA-9106-471E-9BD2-7769F1B7583F}" destId="{74315CAE-2C67-423C-B621-7A450589E542}" srcOrd="2" destOrd="0" presId="urn:microsoft.com/office/officeart/2008/layout/HexagonCluster"/>
    <dgm:cxn modelId="{64ECD58A-2D92-4A52-9775-820359F0C138}" type="presParOf" srcId="{74315CAE-2C67-423C-B621-7A450589E542}" destId="{6B7698D7-CF98-4ECC-AC37-D1E536219E51}" srcOrd="0" destOrd="0" presId="urn:microsoft.com/office/officeart/2008/layout/HexagonCluster"/>
    <dgm:cxn modelId="{1F903425-14A5-4A6E-BFC6-4AAAD1D8498A}" type="presParOf" srcId="{D181B0BA-9106-471E-9BD2-7769F1B7583F}" destId="{C43AC98F-E097-46A1-A9A2-553425AE9634}" srcOrd="3" destOrd="0" presId="urn:microsoft.com/office/officeart/2008/layout/HexagonCluster"/>
    <dgm:cxn modelId="{19E32B04-2714-411B-9903-243D6AB4A534}" type="presParOf" srcId="{C43AC98F-E097-46A1-A9A2-553425AE9634}" destId="{72553E89-3A8A-4318-932D-7B337898A153}" srcOrd="0" destOrd="0" presId="urn:microsoft.com/office/officeart/2008/layout/HexagonCluster"/>
  </dgm:cxnLst>
  <dgm:bg/>
  <dgm:whole/>
  <dgm:extLst>
    <a:ext uri="http://schemas.microsoft.com/office/drawing/2008/diagram">
      <dsp:dataModelExt xmlns:dsp="http://schemas.microsoft.com/office/drawing/2008/diagram" relId="rId6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F6623A76-84B3-4F37-904A-219C81B94EA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6FCE2355-B93D-46EF-8B81-45E53CDF6C1B}">
      <dgm:prSet phldrT="[Text]" phldr="1"/>
      <dgm:spPr>
        <a:noFill/>
        <a:ln>
          <a:noFill/>
        </a:ln>
      </dgm:spPr>
      <dgm:t>
        <a:bodyPr/>
        <a:lstStyle/>
        <a:p>
          <a:endParaRPr lang="en-US"/>
        </a:p>
      </dgm:t>
    </dgm:pt>
    <dgm:pt modelId="{1891EDEC-193D-4B6A-9A06-5D6C39A0304B}" type="parTrans" cxnId="{20C21B43-0A4D-46F1-9653-59044A4DFAD8}">
      <dgm:prSet/>
      <dgm:spPr/>
      <dgm:t>
        <a:bodyPr/>
        <a:lstStyle/>
        <a:p>
          <a:endParaRPr lang="en-US"/>
        </a:p>
      </dgm:t>
    </dgm:pt>
    <dgm:pt modelId="{A8071D42-72A2-4B63-A402-689825BB92AD}" type="sibTrans" cxnId="{20C21B43-0A4D-46F1-9653-59044A4DFAD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14E7B6BE-5DC2-46B2-8401-287AA98BABF3}" type="pres">
      <dgm:prSet presAssocID="{F6623A76-84B3-4F37-904A-219C81B94EA8}" presName="Name0" presStyleCnt="0">
        <dgm:presLayoutVars>
          <dgm:chMax val="21"/>
          <dgm:chPref val="21"/>
        </dgm:presLayoutVars>
      </dgm:prSet>
      <dgm:spPr/>
    </dgm:pt>
    <dgm:pt modelId="{5FCD8BE8-BB6A-455F-BB1C-121089BCD655}" type="pres">
      <dgm:prSet presAssocID="{6FCE2355-B93D-46EF-8B81-45E53CDF6C1B}" presName="text1" presStyleCnt="0"/>
      <dgm:spPr/>
    </dgm:pt>
    <dgm:pt modelId="{C9DBEBE2-5EB3-4C21-8074-125856CDAFBA}" type="pres">
      <dgm:prSet presAssocID="{6FCE2355-B93D-46EF-8B81-45E53CDF6C1B}" presName="textRepeatNode" presStyleLbl="alignNode1" presStyleIdx="0" presStyleCnt="1" custLinFactNeighborX="-85292" custLinFactNeighborY="-56179">
        <dgm:presLayoutVars>
          <dgm:chMax val="0"/>
          <dgm:chPref val="0"/>
          <dgm:bulletEnabled val="1"/>
        </dgm:presLayoutVars>
      </dgm:prSet>
      <dgm:spPr/>
      <dgm:t>
        <a:bodyPr/>
        <a:lstStyle/>
        <a:p>
          <a:endParaRPr lang="en-US"/>
        </a:p>
      </dgm:t>
    </dgm:pt>
    <dgm:pt modelId="{F5E629BA-219F-4455-831B-462D0ED04D63}" type="pres">
      <dgm:prSet presAssocID="{6FCE2355-B93D-46EF-8B81-45E53CDF6C1B}" presName="textaccent1" presStyleCnt="0"/>
      <dgm:spPr/>
    </dgm:pt>
    <dgm:pt modelId="{5BEBE853-79A6-4381-9E11-D84435708F7E}" type="pres">
      <dgm:prSet presAssocID="{6FCE2355-B93D-46EF-8B81-45E53CDF6C1B}" presName="accentRepeatNode" presStyleLbl="solidAlignAcc1" presStyleIdx="0" presStyleCnt="2" custLinFactX="-330791" custLinFactY="-200000" custLinFactNeighborX="-400000" custLinFactNeighborY="-280277"/>
      <dgm:spPr>
        <a:noFill/>
        <a:ln>
          <a:noFill/>
        </a:ln>
      </dgm:spPr>
    </dgm:pt>
    <dgm:pt modelId="{5B4A4355-8951-4480-8C1E-1E4E693F1C9B}" type="pres">
      <dgm:prSet presAssocID="{A8071D42-72A2-4B63-A402-689825BB92AD}" presName="image1" presStyleCnt="0"/>
      <dgm:spPr/>
    </dgm:pt>
    <dgm:pt modelId="{F1B39B03-4125-48BA-BBA9-47C6291B7DC8}" type="pres">
      <dgm:prSet presAssocID="{A8071D42-72A2-4B63-A402-689825BB92AD}" presName="imageRepeatNode" presStyleLbl="alignAcc1" presStyleIdx="0" presStyleCnt="1"/>
      <dgm:spPr/>
      <dgm:t>
        <a:bodyPr/>
        <a:lstStyle/>
        <a:p>
          <a:endParaRPr lang="en-US"/>
        </a:p>
      </dgm:t>
    </dgm:pt>
    <dgm:pt modelId="{3AEF9F7F-1655-451B-9AD7-0583CC37E258}" type="pres">
      <dgm:prSet presAssocID="{A8071D42-72A2-4B63-A402-689825BB92AD}" presName="imageaccent1" presStyleCnt="0"/>
      <dgm:spPr/>
    </dgm:pt>
    <dgm:pt modelId="{CC2487AC-6B0E-4526-99B5-3B2CDA944F40}" type="pres">
      <dgm:prSet presAssocID="{A8071D42-72A2-4B63-A402-689825BB92AD}" presName="accentRepeatNode" presStyleLbl="solidAlignAcc1" presStyleIdx="1" presStyleCnt="2" custLinFactX="-330791" custLinFactY="-200000" custLinFactNeighborX="-400000" custLinFactNeighborY="-280277"/>
      <dgm:spPr>
        <a:noFill/>
        <a:ln>
          <a:noFill/>
        </a:ln>
      </dgm:spPr>
    </dgm:pt>
  </dgm:ptLst>
  <dgm:cxnLst>
    <dgm:cxn modelId="{20C21B43-0A4D-46F1-9653-59044A4DFAD8}" srcId="{F6623A76-84B3-4F37-904A-219C81B94EA8}" destId="{6FCE2355-B93D-46EF-8B81-45E53CDF6C1B}" srcOrd="0" destOrd="0" parTransId="{1891EDEC-193D-4B6A-9A06-5D6C39A0304B}" sibTransId="{A8071D42-72A2-4B63-A402-689825BB92AD}"/>
    <dgm:cxn modelId="{FE373B59-69E6-4DEF-BCD9-93AB5135E915}" type="presOf" srcId="{6FCE2355-B93D-46EF-8B81-45E53CDF6C1B}" destId="{C9DBEBE2-5EB3-4C21-8074-125856CDAFBA}" srcOrd="0" destOrd="0" presId="urn:microsoft.com/office/officeart/2008/layout/HexagonCluster"/>
    <dgm:cxn modelId="{B6113B48-9F96-41E1-910D-FE00D104516A}" type="presOf" srcId="{F6623A76-84B3-4F37-904A-219C81B94EA8}" destId="{14E7B6BE-5DC2-46B2-8401-287AA98BABF3}" srcOrd="0" destOrd="0" presId="urn:microsoft.com/office/officeart/2008/layout/HexagonCluster"/>
    <dgm:cxn modelId="{CE8320AD-D1C5-4D8A-BF54-566F037344C6}" type="presOf" srcId="{A8071D42-72A2-4B63-A402-689825BB92AD}" destId="{F1B39B03-4125-48BA-BBA9-47C6291B7DC8}" srcOrd="0" destOrd="0" presId="urn:microsoft.com/office/officeart/2008/layout/HexagonCluster"/>
    <dgm:cxn modelId="{324BA870-B670-4B38-8BA5-5C08AA597E21}" type="presParOf" srcId="{14E7B6BE-5DC2-46B2-8401-287AA98BABF3}" destId="{5FCD8BE8-BB6A-455F-BB1C-121089BCD655}" srcOrd="0" destOrd="0" presId="urn:microsoft.com/office/officeart/2008/layout/HexagonCluster"/>
    <dgm:cxn modelId="{996520D8-B705-4A94-810C-BBCF9CF8B97B}" type="presParOf" srcId="{5FCD8BE8-BB6A-455F-BB1C-121089BCD655}" destId="{C9DBEBE2-5EB3-4C21-8074-125856CDAFBA}" srcOrd="0" destOrd="0" presId="urn:microsoft.com/office/officeart/2008/layout/HexagonCluster"/>
    <dgm:cxn modelId="{8B844515-1E6F-4926-A729-A9AE9762D283}" type="presParOf" srcId="{14E7B6BE-5DC2-46B2-8401-287AA98BABF3}" destId="{F5E629BA-219F-4455-831B-462D0ED04D63}" srcOrd="1" destOrd="0" presId="urn:microsoft.com/office/officeart/2008/layout/HexagonCluster"/>
    <dgm:cxn modelId="{BC8B0BC0-E27A-4244-8756-DBBAB8B1161E}" type="presParOf" srcId="{F5E629BA-219F-4455-831B-462D0ED04D63}" destId="{5BEBE853-79A6-4381-9E11-D84435708F7E}" srcOrd="0" destOrd="0" presId="urn:microsoft.com/office/officeart/2008/layout/HexagonCluster"/>
    <dgm:cxn modelId="{EF125A64-1969-4D57-97BA-E47BBCA51B93}" type="presParOf" srcId="{14E7B6BE-5DC2-46B2-8401-287AA98BABF3}" destId="{5B4A4355-8951-4480-8C1E-1E4E693F1C9B}" srcOrd="2" destOrd="0" presId="urn:microsoft.com/office/officeart/2008/layout/HexagonCluster"/>
    <dgm:cxn modelId="{9A736989-146D-4203-AD49-7503C50A5541}" type="presParOf" srcId="{5B4A4355-8951-4480-8C1E-1E4E693F1C9B}" destId="{F1B39B03-4125-48BA-BBA9-47C6291B7DC8}" srcOrd="0" destOrd="0" presId="urn:microsoft.com/office/officeart/2008/layout/HexagonCluster"/>
    <dgm:cxn modelId="{BF1B79A1-F337-463B-90AA-8B0D9EC8B1F9}" type="presParOf" srcId="{14E7B6BE-5DC2-46B2-8401-287AA98BABF3}" destId="{3AEF9F7F-1655-451B-9AD7-0583CC37E258}" srcOrd="3" destOrd="0" presId="urn:microsoft.com/office/officeart/2008/layout/HexagonCluster"/>
    <dgm:cxn modelId="{040F1EFA-B106-48F6-B736-1C41C1074BC0}" type="presParOf" srcId="{3AEF9F7F-1655-451B-9AD7-0583CC37E258}" destId="{CC2487AC-6B0E-4526-99B5-3B2CDA944F40}" srcOrd="0" destOrd="0" presId="urn:microsoft.com/office/officeart/2008/layout/HexagonCluster"/>
  </dgm:cxnLst>
  <dgm:bg/>
  <dgm:whole/>
  <dgm:extLst>
    <a:ext uri="http://schemas.microsoft.com/office/drawing/2008/diagram">
      <dsp:dataModelExt xmlns:dsp="http://schemas.microsoft.com/office/drawing/2008/diagram" relId="rId7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DBA8-04E0-425E-9E08-9AB711E9019F}">
      <dsp:nvSpPr>
        <dsp:cNvPr id="0" name=""/>
        <dsp:cNvSpPr/>
      </dsp:nvSpPr>
      <dsp:spPr>
        <a:xfrm>
          <a:off x="2905753" y="1433377"/>
          <a:ext cx="3146127" cy="27093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393708" y="1853586"/>
        <a:ext cx="2170217" cy="1868913"/>
      </dsp:txXfrm>
    </dsp:sp>
    <dsp:sp modelId="{DA2C0915-F7E4-4CFE-8A4D-66BB95907695}">
      <dsp:nvSpPr>
        <dsp:cNvPr id="0" name=""/>
        <dsp:cNvSpPr/>
      </dsp:nvSpPr>
      <dsp:spPr>
        <a:xfrm>
          <a:off x="2978731" y="2629791"/>
          <a:ext cx="367191" cy="31691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41143C7-D1DA-4145-B615-C46875F49E42}">
      <dsp:nvSpPr>
        <dsp:cNvPr id="0" name=""/>
        <dsp:cNvSpPr/>
      </dsp:nvSpPr>
      <dsp:spPr>
        <a:xfrm>
          <a:off x="3215304" y="852582"/>
          <a:ext cx="3142105" cy="270850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43952E19-878A-4A8C-88C3-E801E441DAC5}">
      <dsp:nvSpPr>
        <dsp:cNvPr id="0" name=""/>
        <dsp:cNvSpPr/>
      </dsp:nvSpPr>
      <dsp:spPr>
        <a:xfrm>
          <a:off x="692948" y="3089720"/>
          <a:ext cx="367191" cy="316917"/>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844-4376-45D1-95F6-338FDABDCF20}">
      <dsp:nvSpPr>
        <dsp:cNvPr id="0" name=""/>
        <dsp:cNvSpPr/>
      </dsp:nvSpPr>
      <dsp:spPr>
        <a:xfrm>
          <a:off x="0" y="132867"/>
          <a:ext cx="3151049" cy="27135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88718" y="553734"/>
        <a:ext cx="2173613" cy="1871836"/>
      </dsp:txXfrm>
    </dsp:sp>
    <dsp:sp modelId="{C965CD0F-BF3A-4C1B-9156-848D0282AD00}">
      <dsp:nvSpPr>
        <dsp:cNvPr id="0" name=""/>
        <dsp:cNvSpPr/>
      </dsp:nvSpPr>
      <dsp:spPr>
        <a:xfrm>
          <a:off x="2675087" y="2695780"/>
          <a:ext cx="367766" cy="3174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D9D23A-AB6A-4F74-863B-45E7B7702172}">
      <dsp:nvSpPr>
        <dsp:cNvPr id="0" name=""/>
        <dsp:cNvSpPr/>
      </dsp:nvSpPr>
      <dsp:spPr>
        <a:xfrm>
          <a:off x="2297" y="141141"/>
          <a:ext cx="3137831" cy="2625606"/>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87E0136-DBC5-47C5-9A5C-5505EAE3B031}">
      <dsp:nvSpPr>
        <dsp:cNvPr id="0" name=""/>
        <dsp:cNvSpPr/>
      </dsp:nvSpPr>
      <dsp:spPr>
        <a:xfrm>
          <a:off x="3060518" y="1554312"/>
          <a:ext cx="367766" cy="317413"/>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C7B8A-51BA-491B-8068-08F3CEADF883}">
      <dsp:nvSpPr>
        <dsp:cNvPr id="0" name=""/>
        <dsp:cNvSpPr/>
      </dsp:nvSpPr>
      <dsp:spPr>
        <a:xfrm>
          <a:off x="2504400" y="1631591"/>
          <a:ext cx="2851409" cy="245553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2946645" y="2012436"/>
        <a:ext cx="1966919" cy="1693840"/>
      </dsp:txXfrm>
    </dsp:sp>
    <dsp:sp modelId="{D1739A98-5B67-47DC-9001-CEDBB9A7C44F}">
      <dsp:nvSpPr>
        <dsp:cNvPr id="0" name=""/>
        <dsp:cNvSpPr/>
      </dsp:nvSpPr>
      <dsp:spPr>
        <a:xfrm>
          <a:off x="2459775" y="3095857"/>
          <a:ext cx="332794" cy="28722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FCB7CE-28EC-40FD-96D6-1313D20EB75E}">
      <dsp:nvSpPr>
        <dsp:cNvPr id="0" name=""/>
        <dsp:cNvSpPr/>
      </dsp:nvSpPr>
      <dsp:spPr>
        <a:xfrm>
          <a:off x="1755831" y="1294099"/>
          <a:ext cx="3438788" cy="2867575"/>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5055" r="1055"/>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A6AFCD76-2811-414F-AC1D-D6DC99E1F211}">
      <dsp:nvSpPr>
        <dsp:cNvPr id="0" name=""/>
        <dsp:cNvSpPr/>
      </dsp:nvSpPr>
      <dsp:spPr>
        <a:xfrm>
          <a:off x="2075777" y="2447473"/>
          <a:ext cx="332794" cy="28722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48111-D85D-41C5-B841-F2AC8D8AAD60}">
      <dsp:nvSpPr>
        <dsp:cNvPr id="0" name=""/>
        <dsp:cNvSpPr/>
      </dsp:nvSpPr>
      <dsp:spPr>
        <a:xfrm>
          <a:off x="44735" y="166173"/>
          <a:ext cx="4140610" cy="356574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86931" y="719209"/>
        <a:ext cx="2856218" cy="2459672"/>
      </dsp:txXfrm>
    </dsp:sp>
    <dsp:sp modelId="{F1ADD4A7-BBC9-4013-831F-A75DACDE1711}">
      <dsp:nvSpPr>
        <dsp:cNvPr id="0" name=""/>
        <dsp:cNvSpPr/>
      </dsp:nvSpPr>
      <dsp:spPr>
        <a:xfrm>
          <a:off x="3518195" y="3650263"/>
          <a:ext cx="483260" cy="4170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22A0B9-CED5-4085-BFA7-F769BF44B45B}">
      <dsp:nvSpPr>
        <dsp:cNvPr id="0" name=""/>
        <dsp:cNvSpPr/>
      </dsp:nvSpPr>
      <dsp:spPr>
        <a:xfrm>
          <a:off x="0" y="189201"/>
          <a:ext cx="4135316" cy="356465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06AD0A0-C794-4964-9B93-570D70F1DD4F}">
      <dsp:nvSpPr>
        <dsp:cNvPr id="0" name=""/>
        <dsp:cNvSpPr/>
      </dsp:nvSpPr>
      <dsp:spPr>
        <a:xfrm>
          <a:off x="5825323" y="1737228"/>
          <a:ext cx="483260" cy="417093"/>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860CD-353C-432D-A7A8-6CF296BF5CC3}">
      <dsp:nvSpPr>
        <dsp:cNvPr id="0" name=""/>
        <dsp:cNvSpPr/>
      </dsp:nvSpPr>
      <dsp:spPr>
        <a:xfrm>
          <a:off x="1349124" y="32216"/>
          <a:ext cx="3178044" cy="273681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842029" y="456688"/>
        <a:ext cx="2192234" cy="1887873"/>
      </dsp:txXfrm>
    </dsp:sp>
    <dsp:sp modelId="{4C103BFB-3EDB-4C51-A435-8ECD4AA223C9}">
      <dsp:nvSpPr>
        <dsp:cNvPr id="0" name=""/>
        <dsp:cNvSpPr/>
      </dsp:nvSpPr>
      <dsp:spPr>
        <a:xfrm>
          <a:off x="2700321" y="2740844"/>
          <a:ext cx="370916" cy="32013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58D790-3476-4E4F-A602-C38D659BE465}">
      <dsp:nvSpPr>
        <dsp:cNvPr id="0" name=""/>
        <dsp:cNvSpPr/>
      </dsp:nvSpPr>
      <dsp:spPr>
        <a:xfrm>
          <a:off x="1371604" y="0"/>
          <a:ext cx="3173980" cy="273598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EA39B08A-8ACA-4225-84F4-B5C6EE469731}">
      <dsp:nvSpPr>
        <dsp:cNvPr id="0" name=""/>
        <dsp:cNvSpPr/>
      </dsp:nvSpPr>
      <dsp:spPr>
        <a:xfrm>
          <a:off x="1019326" y="1029692"/>
          <a:ext cx="370916" cy="320132"/>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FCE2D-B1FD-43F5-8A63-59CB05CF4C92}">
      <dsp:nvSpPr>
        <dsp:cNvPr id="0" name=""/>
        <dsp:cNvSpPr/>
      </dsp:nvSpPr>
      <dsp:spPr>
        <a:xfrm>
          <a:off x="0" y="4172"/>
          <a:ext cx="3637717" cy="313267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4199" y="490040"/>
        <a:ext cx="2509319" cy="2160935"/>
      </dsp:txXfrm>
    </dsp:sp>
    <dsp:sp modelId="{05D0A7F3-1D66-4BE8-9694-48C1D49E19F1}">
      <dsp:nvSpPr>
        <dsp:cNvPr id="0" name=""/>
        <dsp:cNvSpPr/>
      </dsp:nvSpPr>
      <dsp:spPr>
        <a:xfrm>
          <a:off x="3116840" y="3040702"/>
          <a:ext cx="424566" cy="3664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FC38E4-B203-480F-BF56-DD0A3397D990}">
      <dsp:nvSpPr>
        <dsp:cNvPr id="0" name=""/>
        <dsp:cNvSpPr/>
      </dsp:nvSpPr>
      <dsp:spPr>
        <a:xfrm>
          <a:off x="46106" y="0"/>
          <a:ext cx="3633066" cy="313171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A885A8BC-9FB6-43CA-99C1-0E2529ED0247}">
      <dsp:nvSpPr>
        <dsp:cNvPr id="0" name=""/>
        <dsp:cNvSpPr/>
      </dsp:nvSpPr>
      <dsp:spPr>
        <a:xfrm>
          <a:off x="3678096" y="1528024"/>
          <a:ext cx="424566" cy="366436"/>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2DFE6-A6B4-40C3-B79B-6616E1A4BC19}">
      <dsp:nvSpPr>
        <dsp:cNvPr id="0" name=""/>
        <dsp:cNvSpPr/>
      </dsp:nvSpPr>
      <dsp:spPr>
        <a:xfrm>
          <a:off x="123456" y="0"/>
          <a:ext cx="2875912" cy="24766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9501" y="384118"/>
        <a:ext cx="1983822" cy="1708395"/>
      </dsp:txXfrm>
    </dsp:sp>
    <dsp:sp modelId="{461B23C8-2341-43EB-9D3F-8F799D3B4226}">
      <dsp:nvSpPr>
        <dsp:cNvPr id="0" name=""/>
        <dsp:cNvSpPr/>
      </dsp:nvSpPr>
      <dsp:spPr>
        <a:xfrm>
          <a:off x="2639495" y="2403923"/>
          <a:ext cx="335654" cy="28969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C9E87C-8223-436C-AB27-2E3694A7626F}">
      <dsp:nvSpPr>
        <dsp:cNvPr id="0" name=""/>
        <dsp:cNvSpPr/>
      </dsp:nvSpPr>
      <dsp:spPr>
        <a:xfrm>
          <a:off x="0" y="0"/>
          <a:ext cx="2872235" cy="247587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48B699A8-10C5-4771-9540-E04B1210249B}">
      <dsp:nvSpPr>
        <dsp:cNvPr id="0" name=""/>
        <dsp:cNvSpPr/>
      </dsp:nvSpPr>
      <dsp:spPr>
        <a:xfrm>
          <a:off x="2313954" y="2323442"/>
          <a:ext cx="335654" cy="289697"/>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E740-04C1-4020-9E5C-6A2A23E4B12A}">
      <dsp:nvSpPr>
        <dsp:cNvPr id="0" name=""/>
        <dsp:cNvSpPr/>
      </dsp:nvSpPr>
      <dsp:spPr>
        <a:xfrm>
          <a:off x="3937095" y="427006"/>
          <a:ext cx="2862145" cy="246477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81005" y="809285"/>
        <a:ext cx="1974325" cy="1700218"/>
      </dsp:txXfrm>
    </dsp:sp>
    <dsp:sp modelId="{361F9A41-D62D-4F91-A354-AC5780AB9A49}">
      <dsp:nvSpPr>
        <dsp:cNvPr id="0" name=""/>
        <dsp:cNvSpPr/>
      </dsp:nvSpPr>
      <dsp:spPr>
        <a:xfrm>
          <a:off x="6429956" y="2682179"/>
          <a:ext cx="334047" cy="28831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77BC49C-9F74-445B-98E4-5C03A8345DF1}">
      <dsp:nvSpPr>
        <dsp:cNvPr id="0" name=""/>
        <dsp:cNvSpPr/>
      </dsp:nvSpPr>
      <dsp:spPr>
        <a:xfrm>
          <a:off x="3265588" y="-289762"/>
          <a:ext cx="4323403" cy="3623074"/>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5292" r="-80708"/>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B934209C-DB6A-4DB6-9EBA-8FBD0E20B207}">
      <dsp:nvSpPr>
        <dsp:cNvPr id="0" name=""/>
        <dsp:cNvSpPr/>
      </dsp:nvSpPr>
      <dsp:spPr>
        <a:xfrm>
          <a:off x="10456478" y="3327038"/>
          <a:ext cx="334047" cy="288311"/>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36D56-0E7A-45B7-A991-D90AAE1F4A4B}">
      <dsp:nvSpPr>
        <dsp:cNvPr id="0" name=""/>
        <dsp:cNvSpPr/>
      </dsp:nvSpPr>
      <dsp:spPr>
        <a:xfrm>
          <a:off x="3116" y="271192"/>
          <a:ext cx="3148760" cy="271159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1479" y="691753"/>
        <a:ext cx="2172034" cy="1870477"/>
      </dsp:txXfrm>
    </dsp:sp>
    <dsp:sp modelId="{142FB8E5-8E32-4F18-9D39-F0E353E7478E}">
      <dsp:nvSpPr>
        <dsp:cNvPr id="0" name=""/>
        <dsp:cNvSpPr/>
      </dsp:nvSpPr>
      <dsp:spPr>
        <a:xfrm>
          <a:off x="2955036" y="2631992"/>
          <a:ext cx="367499" cy="31718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D0E330-8367-4035-9192-65ABC05592B5}">
      <dsp:nvSpPr>
        <dsp:cNvPr id="0" name=""/>
        <dsp:cNvSpPr/>
      </dsp:nvSpPr>
      <dsp:spPr>
        <a:xfrm>
          <a:off x="689764" y="288453"/>
          <a:ext cx="3144734" cy="2710769"/>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0545" r="-11455"/>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ADB782AB-5ECB-4B69-B7AB-3A8FD39CCF6D}">
      <dsp:nvSpPr>
        <dsp:cNvPr id="0" name=""/>
        <dsp:cNvSpPr/>
      </dsp:nvSpPr>
      <dsp:spPr>
        <a:xfrm>
          <a:off x="336164" y="1298179"/>
          <a:ext cx="367499" cy="317182"/>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0D7C3-865F-4442-8E6E-179200483CD0}">
      <dsp:nvSpPr>
        <dsp:cNvPr id="0" name=""/>
        <dsp:cNvSpPr/>
      </dsp:nvSpPr>
      <dsp:spPr>
        <a:xfrm>
          <a:off x="118686" y="102386"/>
          <a:ext cx="3118027" cy="268513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2283" y="518842"/>
        <a:ext cx="2150833" cy="1852221"/>
      </dsp:txXfrm>
    </dsp:sp>
    <dsp:sp modelId="{F277D829-71A2-4F4F-93CE-CFB1ACD17F49}">
      <dsp:nvSpPr>
        <dsp:cNvPr id="0" name=""/>
        <dsp:cNvSpPr/>
      </dsp:nvSpPr>
      <dsp:spPr>
        <a:xfrm>
          <a:off x="2708789" y="2685189"/>
          <a:ext cx="363912" cy="31408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79F2DA-724C-4174-8769-BD304DACAB1A}">
      <dsp:nvSpPr>
        <dsp:cNvPr id="0" name=""/>
        <dsp:cNvSpPr/>
      </dsp:nvSpPr>
      <dsp:spPr>
        <a:xfrm>
          <a:off x="-59462" y="-36324"/>
          <a:ext cx="3351891" cy="291473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5F76EE5-C761-48DA-9406-FAFDB9C22982}">
      <dsp:nvSpPr>
        <dsp:cNvPr id="0" name=""/>
        <dsp:cNvSpPr/>
      </dsp:nvSpPr>
      <dsp:spPr>
        <a:xfrm>
          <a:off x="1242948" y="3105315"/>
          <a:ext cx="363912" cy="31408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AF109-B398-49C0-8334-711C9C167F67}">
      <dsp:nvSpPr>
        <dsp:cNvPr id="0" name=""/>
        <dsp:cNvSpPr/>
      </dsp:nvSpPr>
      <dsp:spPr>
        <a:xfrm>
          <a:off x="1214639" y="124786"/>
          <a:ext cx="2911492" cy="250727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66203" y="513656"/>
        <a:ext cx="2008364" cy="1729532"/>
      </dsp:txXfrm>
    </dsp:sp>
    <dsp:sp modelId="{89E09EEC-4CD9-4397-9FBA-64DFC9A6E36B}">
      <dsp:nvSpPr>
        <dsp:cNvPr id="0" name=""/>
        <dsp:cNvSpPr/>
      </dsp:nvSpPr>
      <dsp:spPr>
        <a:xfrm>
          <a:off x="3686224" y="2574066"/>
          <a:ext cx="339807" cy="29328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F84AFE6-93BB-428F-AFA9-384BAC57AEF8}">
      <dsp:nvSpPr>
        <dsp:cNvPr id="0" name=""/>
        <dsp:cNvSpPr/>
      </dsp:nvSpPr>
      <dsp:spPr>
        <a:xfrm>
          <a:off x="835059" y="765636"/>
          <a:ext cx="3689291" cy="3068113"/>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56" t="-736" r="-67444" b="-736"/>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3C2780A0-7955-417A-8931-0F188D9C6945}">
      <dsp:nvSpPr>
        <dsp:cNvPr id="0" name=""/>
        <dsp:cNvSpPr/>
      </dsp:nvSpPr>
      <dsp:spPr>
        <a:xfrm>
          <a:off x="3500873" y="413696"/>
          <a:ext cx="339807" cy="293281"/>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0B5B3-A461-4A7C-9C15-6B97046E58C8}">
      <dsp:nvSpPr>
        <dsp:cNvPr id="0" name=""/>
        <dsp:cNvSpPr/>
      </dsp:nvSpPr>
      <dsp:spPr>
        <a:xfrm>
          <a:off x="0" y="996959"/>
          <a:ext cx="2837530" cy="244357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noFill/>
          </a:endParaRPr>
        </a:p>
      </dsp:txBody>
      <dsp:txXfrm>
        <a:off x="440092" y="1375951"/>
        <a:ext cx="1957346" cy="1685594"/>
      </dsp:txXfrm>
    </dsp:sp>
    <dsp:sp modelId="{99521657-1E64-40C0-847F-F699D00C0446}">
      <dsp:nvSpPr>
        <dsp:cNvPr id="0" name=""/>
        <dsp:cNvSpPr/>
      </dsp:nvSpPr>
      <dsp:spPr>
        <a:xfrm>
          <a:off x="2956588" y="2695222"/>
          <a:ext cx="331174" cy="285831"/>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F6DD7-B4E4-4200-A0CC-D23329CD6EFE}">
      <dsp:nvSpPr>
        <dsp:cNvPr id="0" name=""/>
        <dsp:cNvSpPr/>
      </dsp:nvSpPr>
      <dsp:spPr>
        <a:xfrm>
          <a:off x="-214740" y="0"/>
          <a:ext cx="4354574" cy="373635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F83D6370-988F-4AAD-B615-036399D92F86}">
      <dsp:nvSpPr>
        <dsp:cNvPr id="0" name=""/>
        <dsp:cNvSpPr/>
      </dsp:nvSpPr>
      <dsp:spPr>
        <a:xfrm>
          <a:off x="2464232" y="2428073"/>
          <a:ext cx="331174" cy="2858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AB565-A763-4E4B-B8DF-1D2183B97D26}">
      <dsp:nvSpPr>
        <dsp:cNvPr id="0" name=""/>
        <dsp:cNvSpPr/>
      </dsp:nvSpPr>
      <dsp:spPr>
        <a:xfrm>
          <a:off x="413568" y="16598"/>
          <a:ext cx="2650550" cy="228255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0010" rIns="0" bIns="80010" numCol="1" spcCol="1270" anchor="ctr" anchorCtr="0">
          <a:noAutofit/>
        </a:bodyPr>
        <a:lstStyle/>
        <a:p>
          <a:pPr lvl="0" algn="ctr" defTabSz="2800350">
            <a:lnSpc>
              <a:spcPct val="90000"/>
            </a:lnSpc>
            <a:spcBef>
              <a:spcPct val="0"/>
            </a:spcBef>
            <a:spcAft>
              <a:spcPct val="35000"/>
            </a:spcAft>
          </a:pPr>
          <a:endParaRPr lang="en-US" sz="6300" kern="1200" dirty="0"/>
        </a:p>
      </dsp:txBody>
      <dsp:txXfrm>
        <a:off x="824660" y="370616"/>
        <a:ext cx="1828366" cy="1574522"/>
      </dsp:txXfrm>
    </dsp:sp>
    <dsp:sp modelId="{51B0249C-CB12-4B1E-8323-7BCE0C635557}">
      <dsp:nvSpPr>
        <dsp:cNvPr id="0" name=""/>
        <dsp:cNvSpPr/>
      </dsp:nvSpPr>
      <dsp:spPr>
        <a:xfrm>
          <a:off x="2675777" y="2215547"/>
          <a:ext cx="309351" cy="26699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B95FC9-3FA8-43A4-A9B8-AAD83868357D}">
      <dsp:nvSpPr>
        <dsp:cNvPr id="0" name=""/>
        <dsp:cNvSpPr/>
      </dsp:nvSpPr>
      <dsp:spPr>
        <a:xfrm>
          <a:off x="410208" y="0"/>
          <a:ext cx="2647161" cy="2281860"/>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2902" t="-90" r="-32902" b="-9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BC0E673D-D190-4D10-917A-0A08E73C4D7D}">
      <dsp:nvSpPr>
        <dsp:cNvPr id="0" name=""/>
        <dsp:cNvSpPr/>
      </dsp:nvSpPr>
      <dsp:spPr>
        <a:xfrm>
          <a:off x="2561793" y="2146526"/>
          <a:ext cx="309351" cy="266996"/>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2A4F9-AC60-4DF1-8DAC-560B830674A8}">
      <dsp:nvSpPr>
        <dsp:cNvPr id="0" name=""/>
        <dsp:cNvSpPr/>
      </dsp:nvSpPr>
      <dsp:spPr>
        <a:xfrm>
          <a:off x="0" y="137060"/>
          <a:ext cx="3247648" cy="279675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03700" y="570829"/>
        <a:ext cx="2240248" cy="1929219"/>
      </dsp:txXfrm>
    </dsp:sp>
    <dsp:sp modelId="{1CF40914-5867-441F-8DDB-F139689CF0F3}">
      <dsp:nvSpPr>
        <dsp:cNvPr id="0" name=""/>
        <dsp:cNvSpPr/>
      </dsp:nvSpPr>
      <dsp:spPr>
        <a:xfrm>
          <a:off x="2759463" y="2843064"/>
          <a:ext cx="379040" cy="32714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906652-AC54-4080-BD8B-F029BB93A6D3}">
      <dsp:nvSpPr>
        <dsp:cNvPr id="0" name=""/>
        <dsp:cNvSpPr/>
      </dsp:nvSpPr>
      <dsp:spPr>
        <a:xfrm>
          <a:off x="0" y="128413"/>
          <a:ext cx="3243496" cy="2795902"/>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28F53-8A2E-44CE-8F9B-DDE467663487}">
      <dsp:nvSpPr>
        <dsp:cNvPr id="0" name=""/>
        <dsp:cNvSpPr/>
      </dsp:nvSpPr>
      <dsp:spPr>
        <a:xfrm>
          <a:off x="2634369" y="2660711"/>
          <a:ext cx="379040" cy="32714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6EB4-7A3E-4C7B-98FB-24A49F26C682}">
      <dsp:nvSpPr>
        <dsp:cNvPr id="0" name=""/>
        <dsp:cNvSpPr/>
      </dsp:nvSpPr>
      <dsp:spPr>
        <a:xfrm>
          <a:off x="2015599" y="1622971"/>
          <a:ext cx="3337560" cy="287418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533245" y="2068749"/>
        <a:ext cx="2302269" cy="1982630"/>
      </dsp:txXfrm>
    </dsp:sp>
    <dsp:sp modelId="{A3CE0320-109F-4944-B169-84BF4C83DD2D}">
      <dsp:nvSpPr>
        <dsp:cNvPr id="0" name=""/>
        <dsp:cNvSpPr/>
      </dsp:nvSpPr>
      <dsp:spPr>
        <a:xfrm>
          <a:off x="2835859" y="2878416"/>
          <a:ext cx="389534" cy="3362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5063D9-F875-4DEE-BFC0-77555F700720}">
      <dsp:nvSpPr>
        <dsp:cNvPr id="0" name=""/>
        <dsp:cNvSpPr/>
      </dsp:nvSpPr>
      <dsp:spPr>
        <a:xfrm>
          <a:off x="2031875" y="1632265"/>
          <a:ext cx="3333292" cy="2873307"/>
        </a:xfrm>
        <a:prstGeom prst="hexagon">
          <a:avLst>
            <a:gd name="adj" fmla="val 25000"/>
            <a:gd name="vf" fmla="val 115470"/>
          </a:avLst>
        </a:prstGeom>
        <a:blipFill dpi="0" rotWithShape="1">
          <a:blip xmlns:r="http://schemas.openxmlformats.org/officeDocument/2006/relationships" r:embed="rId1"/>
          <a:srcRect/>
          <a:stretch>
            <a:fillRect l="-1514" r="-1248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A033E-E392-429C-868E-5C4239C8B4B1}">
      <dsp:nvSpPr>
        <dsp:cNvPr id="0" name=""/>
        <dsp:cNvSpPr/>
      </dsp:nvSpPr>
      <dsp:spPr>
        <a:xfrm>
          <a:off x="2256739" y="2564189"/>
          <a:ext cx="389534" cy="33620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4A42B-3BEF-4C58-AA66-F680CA6C2075}">
      <dsp:nvSpPr>
        <dsp:cNvPr id="0" name=""/>
        <dsp:cNvSpPr/>
      </dsp:nvSpPr>
      <dsp:spPr>
        <a:xfrm>
          <a:off x="83625" y="75242"/>
          <a:ext cx="2707730" cy="233179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1280" rIns="0" bIns="81280" numCol="1" spcCol="1270" anchor="ctr" anchorCtr="0">
          <a:noAutofit/>
        </a:bodyPr>
        <a:lstStyle/>
        <a:p>
          <a:pPr lvl="0" algn="ctr" defTabSz="2844800">
            <a:lnSpc>
              <a:spcPct val="90000"/>
            </a:lnSpc>
            <a:spcBef>
              <a:spcPct val="0"/>
            </a:spcBef>
            <a:spcAft>
              <a:spcPct val="35000"/>
            </a:spcAft>
          </a:pPr>
          <a:endParaRPr lang="en-US" sz="6400" kern="1200" dirty="0"/>
        </a:p>
      </dsp:txBody>
      <dsp:txXfrm>
        <a:off x="503586" y="436897"/>
        <a:ext cx="1867808" cy="1608489"/>
      </dsp:txXfrm>
    </dsp:sp>
    <dsp:sp modelId="{1530A23D-544D-4401-AAF3-93D3DCFB7BF1}">
      <dsp:nvSpPr>
        <dsp:cNvPr id="0" name=""/>
        <dsp:cNvSpPr/>
      </dsp:nvSpPr>
      <dsp:spPr>
        <a:xfrm>
          <a:off x="2300705" y="2294673"/>
          <a:ext cx="316025" cy="27275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C6DDDB-72B5-48E2-98C2-1555A9F36D4C}">
      <dsp:nvSpPr>
        <dsp:cNvPr id="0" name=""/>
        <dsp:cNvSpPr/>
      </dsp:nvSpPr>
      <dsp:spPr>
        <a:xfrm>
          <a:off x="0" y="0"/>
          <a:ext cx="2704268" cy="2331086"/>
        </a:xfrm>
        <a:prstGeom prst="hexagon">
          <a:avLst>
            <a:gd name="adj" fmla="val 25000"/>
            <a:gd name="vf" fmla="val 115470"/>
          </a:avLst>
        </a:prstGeom>
        <a:blipFill>
          <a:blip xmlns:r="http://schemas.openxmlformats.org/officeDocument/2006/relationships" r:embed="rId1"/>
          <a:srcRect/>
          <a:stretch>
            <a:fillRect l="-8000" r="-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9F48A-6F33-4260-8AED-DAFE409BD52D}">
      <dsp:nvSpPr>
        <dsp:cNvPr id="0" name=""/>
        <dsp:cNvSpPr/>
      </dsp:nvSpPr>
      <dsp:spPr>
        <a:xfrm>
          <a:off x="2165172" y="2226983"/>
          <a:ext cx="316025" cy="272756"/>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7277E-3CAA-414F-8B7E-CDE3A0649EAF}">
      <dsp:nvSpPr>
        <dsp:cNvPr id="0" name=""/>
        <dsp:cNvSpPr/>
      </dsp:nvSpPr>
      <dsp:spPr>
        <a:xfrm>
          <a:off x="614104" y="229440"/>
          <a:ext cx="3897826" cy="335666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218645" y="750049"/>
        <a:ext cx="2688744" cy="2315449"/>
      </dsp:txXfrm>
    </dsp:sp>
    <dsp:sp modelId="{7710B416-787A-4737-9173-A461FC221F1C}">
      <dsp:nvSpPr>
        <dsp:cNvPr id="0" name=""/>
        <dsp:cNvSpPr/>
      </dsp:nvSpPr>
      <dsp:spPr>
        <a:xfrm>
          <a:off x="6755417" y="366488"/>
          <a:ext cx="363898" cy="331068"/>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CE39FC26-821D-405E-93B3-C91AB1A2FA20}">
      <dsp:nvSpPr>
        <dsp:cNvPr id="0" name=""/>
        <dsp:cNvSpPr/>
      </dsp:nvSpPr>
      <dsp:spPr>
        <a:xfrm>
          <a:off x="888589" y="394377"/>
          <a:ext cx="3173406" cy="264105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E4023A-6DFE-41AC-85CB-44BC71A64221}">
      <dsp:nvSpPr>
        <dsp:cNvPr id="0" name=""/>
        <dsp:cNvSpPr/>
      </dsp:nvSpPr>
      <dsp:spPr>
        <a:xfrm>
          <a:off x="572115" y="1415306"/>
          <a:ext cx="334951" cy="273813"/>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5842C-3049-4505-ACFE-78ABE72B88E4}">
      <dsp:nvSpPr>
        <dsp:cNvPr id="0" name=""/>
        <dsp:cNvSpPr/>
      </dsp:nvSpPr>
      <dsp:spPr>
        <a:xfrm>
          <a:off x="786853" y="359966"/>
          <a:ext cx="3741726" cy="322224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367184" y="859726"/>
        <a:ext cx="2581065" cy="2222720"/>
      </dsp:txXfrm>
    </dsp:sp>
    <dsp:sp modelId="{C7F2A9FA-CA67-49CD-A745-5CCAF1DB222C}">
      <dsp:nvSpPr>
        <dsp:cNvPr id="0" name=""/>
        <dsp:cNvSpPr/>
      </dsp:nvSpPr>
      <dsp:spPr>
        <a:xfrm>
          <a:off x="4168281" y="2226587"/>
          <a:ext cx="436705" cy="3769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1023F9F-81C1-4F86-866E-71DCB545DB93}">
      <dsp:nvSpPr>
        <dsp:cNvPr id="0" name=""/>
        <dsp:cNvSpPr/>
      </dsp:nvSpPr>
      <dsp:spPr>
        <a:xfrm>
          <a:off x="914414" y="134648"/>
          <a:ext cx="4135300" cy="358925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9E468-0EEE-4F8C-A317-4ABA918C31CB}">
      <dsp:nvSpPr>
        <dsp:cNvPr id="0" name=""/>
        <dsp:cNvSpPr/>
      </dsp:nvSpPr>
      <dsp:spPr>
        <a:xfrm>
          <a:off x="6549844" y="1882542"/>
          <a:ext cx="403262" cy="367705"/>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7B8B7-88A0-47BB-A1ED-EB00FF7BA8B8}">
      <dsp:nvSpPr>
        <dsp:cNvPr id="0" name=""/>
        <dsp:cNvSpPr/>
      </dsp:nvSpPr>
      <dsp:spPr>
        <a:xfrm>
          <a:off x="0" y="462883"/>
          <a:ext cx="3047977" cy="26248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72732" y="869983"/>
        <a:ext cx="2102513" cy="1810608"/>
      </dsp:txXfrm>
    </dsp:sp>
    <dsp:sp modelId="{4D67F584-D539-4972-A15D-64BB9986FC1B}">
      <dsp:nvSpPr>
        <dsp:cNvPr id="0" name=""/>
        <dsp:cNvSpPr/>
      </dsp:nvSpPr>
      <dsp:spPr>
        <a:xfrm>
          <a:off x="2589807" y="2966689"/>
          <a:ext cx="355736" cy="30703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83172E-A6A8-4E83-8C42-81C31A0A42F7}">
      <dsp:nvSpPr>
        <dsp:cNvPr id="0" name=""/>
        <dsp:cNvSpPr/>
      </dsp:nvSpPr>
      <dsp:spPr>
        <a:xfrm>
          <a:off x="26909" y="486113"/>
          <a:ext cx="3044080" cy="2624006"/>
        </a:xfrm>
        <a:prstGeom prst="hexagon">
          <a:avLst>
            <a:gd name="adj" fmla="val 25000"/>
            <a:gd name="vf" fmla="val 115470"/>
          </a:avLst>
        </a:prstGeom>
        <a:blipFill>
          <a:blip xmlns:r="http://schemas.openxmlformats.org/officeDocument/2006/relationships" r:embed="rId1" cstate="print"/>
          <a:srcRect/>
          <a:stretch>
            <a:fillRect t="-10000" b="-10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6295FD5-C2A6-4AA0-808B-673CDB475C81}">
      <dsp:nvSpPr>
        <dsp:cNvPr id="0" name=""/>
        <dsp:cNvSpPr/>
      </dsp:nvSpPr>
      <dsp:spPr>
        <a:xfrm>
          <a:off x="635561" y="3163839"/>
          <a:ext cx="355736" cy="307030"/>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7E266-4227-428F-AC82-EE32F9FD6813}">
      <dsp:nvSpPr>
        <dsp:cNvPr id="0" name=""/>
        <dsp:cNvSpPr/>
      </dsp:nvSpPr>
      <dsp:spPr>
        <a:xfrm>
          <a:off x="980998" y="492884"/>
          <a:ext cx="2919370" cy="251405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33784" y="882807"/>
        <a:ext cx="2013799" cy="1734210"/>
      </dsp:txXfrm>
    </dsp:sp>
    <dsp:sp modelId="{8A55558A-80D4-439E-BF23-EBB0DAC5B471}">
      <dsp:nvSpPr>
        <dsp:cNvPr id="0" name=""/>
        <dsp:cNvSpPr/>
      </dsp:nvSpPr>
      <dsp:spPr>
        <a:xfrm>
          <a:off x="3657437" y="2772958"/>
          <a:ext cx="340726" cy="29407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E999A-6C67-4B70-A0B8-9547B173B3B0}">
      <dsp:nvSpPr>
        <dsp:cNvPr id="0" name=""/>
        <dsp:cNvSpPr/>
      </dsp:nvSpPr>
      <dsp:spPr>
        <a:xfrm>
          <a:off x="312156" y="-332709"/>
          <a:ext cx="4645135" cy="3844123"/>
        </a:xfrm>
        <a:prstGeom prst="hexagon">
          <a:avLst>
            <a:gd name="adj" fmla="val 25000"/>
            <a:gd name="vf" fmla="val 115470"/>
          </a:avLst>
        </a:prstGeom>
        <a:blipFill dpi="0" rotWithShape="1">
          <a:blip xmlns:r="http://schemas.openxmlformats.org/officeDocument/2006/relationships" r:embed="rId1" cstate="print"/>
          <a:srcRect/>
          <a:stretch>
            <a:fillRect l="-30906" r="-19094"/>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5E015DE2-45BA-4C43-9512-261D1BBAD7A8}">
      <dsp:nvSpPr>
        <dsp:cNvPr id="0" name=""/>
        <dsp:cNvSpPr/>
      </dsp:nvSpPr>
      <dsp:spPr>
        <a:xfrm>
          <a:off x="1537413" y="3550047"/>
          <a:ext cx="340726" cy="29407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C9AF9-F5F9-45D8-B217-A5675D005DC3}">
      <dsp:nvSpPr>
        <dsp:cNvPr id="0" name=""/>
        <dsp:cNvSpPr/>
      </dsp:nvSpPr>
      <dsp:spPr>
        <a:xfrm>
          <a:off x="1532289" y="585158"/>
          <a:ext cx="2797660" cy="240924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66198" y="958825"/>
        <a:ext cx="1929842" cy="1661910"/>
      </dsp:txXfrm>
    </dsp:sp>
    <dsp:sp modelId="{2C7949F2-718E-4F9F-A412-D575AFEAD5DC}">
      <dsp:nvSpPr>
        <dsp:cNvPr id="0" name=""/>
        <dsp:cNvSpPr/>
      </dsp:nvSpPr>
      <dsp:spPr>
        <a:xfrm>
          <a:off x="2377117" y="2964119"/>
          <a:ext cx="326521" cy="2818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DE5275-6657-4298-9FFC-AD817856EA8A}">
      <dsp:nvSpPr>
        <dsp:cNvPr id="0" name=""/>
        <dsp:cNvSpPr/>
      </dsp:nvSpPr>
      <dsp:spPr>
        <a:xfrm>
          <a:off x="1484664" y="612767"/>
          <a:ext cx="2794083" cy="2408507"/>
        </a:xfrm>
        <a:prstGeom prst="hexagon">
          <a:avLst>
            <a:gd name="adj" fmla="val 25000"/>
            <a:gd name="vf" fmla="val 115470"/>
          </a:avLst>
        </a:prstGeom>
        <a:blipFill>
          <a:blip xmlns:r="http://schemas.openxmlformats.org/officeDocument/2006/relationships" r:embed="rId1" cstate="print"/>
          <a:srcRect/>
          <a:stretch>
            <a:fillRect t="-4000" b="-4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9C377E2C-20F1-40C5-9A89-E89560F513B8}">
      <dsp:nvSpPr>
        <dsp:cNvPr id="0" name=""/>
        <dsp:cNvSpPr/>
      </dsp:nvSpPr>
      <dsp:spPr>
        <a:xfrm>
          <a:off x="1156449" y="1530832"/>
          <a:ext cx="326521" cy="281815"/>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021B3-C591-4A0E-9119-B41EC38A1954}">
      <dsp:nvSpPr>
        <dsp:cNvPr id="0" name=""/>
        <dsp:cNvSpPr/>
      </dsp:nvSpPr>
      <dsp:spPr>
        <a:xfrm>
          <a:off x="24311" y="511252"/>
          <a:ext cx="2444762" cy="210534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3660" rIns="0" bIns="73660" numCol="1" spcCol="1270" anchor="ctr" anchorCtr="0">
          <a:noAutofit/>
        </a:bodyPr>
        <a:lstStyle/>
        <a:p>
          <a:pPr lvl="0" algn="ctr" defTabSz="2578100">
            <a:lnSpc>
              <a:spcPct val="90000"/>
            </a:lnSpc>
            <a:spcBef>
              <a:spcPct val="0"/>
            </a:spcBef>
            <a:spcAft>
              <a:spcPct val="35000"/>
            </a:spcAft>
          </a:pPr>
          <a:endParaRPr lang="en-US" sz="5800" kern="1200" dirty="0"/>
        </a:p>
      </dsp:txBody>
      <dsp:txXfrm>
        <a:off x="403486" y="837784"/>
        <a:ext cx="1686412" cy="1452277"/>
      </dsp:txXfrm>
    </dsp:sp>
    <dsp:sp modelId="{098FECF1-BCE1-4809-B64B-637A9E2B6F39}">
      <dsp:nvSpPr>
        <dsp:cNvPr id="0" name=""/>
        <dsp:cNvSpPr/>
      </dsp:nvSpPr>
      <dsp:spPr>
        <a:xfrm>
          <a:off x="2119317" y="2449472"/>
          <a:ext cx="285333" cy="24626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62A504-3248-493C-9E93-0975DF87B841}">
      <dsp:nvSpPr>
        <dsp:cNvPr id="0" name=""/>
        <dsp:cNvSpPr/>
      </dsp:nvSpPr>
      <dsp:spPr>
        <a:xfrm>
          <a:off x="-1690" y="807315"/>
          <a:ext cx="2609841" cy="1732313"/>
        </a:xfrm>
        <a:prstGeom prst="hexagon">
          <a:avLst>
            <a:gd name="adj" fmla="val 25000"/>
            <a:gd name="vf" fmla="val 115470"/>
          </a:avLst>
        </a:prstGeom>
        <a:blipFill>
          <a:blip xmlns:r="http://schemas.openxmlformats.org/officeDocument/2006/relationships" r:embed="rId1" cstate="print"/>
          <a:srcRect/>
          <a:stretch>
            <a:fillRect t="-48000" b="-48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70B47C23-0C33-4DDD-9C4B-0BD81898F513}">
      <dsp:nvSpPr>
        <dsp:cNvPr id="0" name=""/>
        <dsp:cNvSpPr/>
      </dsp:nvSpPr>
      <dsp:spPr>
        <a:xfrm>
          <a:off x="2219559" y="2421001"/>
          <a:ext cx="285333" cy="246267"/>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0312C-F27E-4714-949A-438183018684}">
      <dsp:nvSpPr>
        <dsp:cNvPr id="0" name=""/>
        <dsp:cNvSpPr/>
      </dsp:nvSpPr>
      <dsp:spPr>
        <a:xfrm>
          <a:off x="2695156" y="1547086"/>
          <a:ext cx="4114222" cy="309169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25689D"/>
              </a:solidFill>
              <a:latin typeface="Arial Narrow" panose="020B0606020202030204" pitchFamily="34" charset="0"/>
            </a:rPr>
            <a:t>   </a:t>
          </a:r>
        </a:p>
        <a:p>
          <a:pPr lvl="0" algn="l" defTabSz="889000">
            <a:lnSpc>
              <a:spcPct val="90000"/>
            </a:lnSpc>
            <a:spcBef>
              <a:spcPct val="0"/>
            </a:spcBef>
            <a:spcAft>
              <a:spcPct val="35000"/>
            </a:spcAft>
          </a:pPr>
          <a:endParaRPr lang="en-US" sz="2000" b="1" kern="1200" dirty="0" smtClean="0">
            <a:solidFill>
              <a:srgbClr val="25689D"/>
            </a:solidFill>
            <a:latin typeface="Arial Narrow" panose="020B0606020202030204" pitchFamily="34" charset="0"/>
          </a:endParaRPr>
        </a:p>
        <a:p>
          <a:pPr lvl="0" algn="l" defTabSz="889000">
            <a:lnSpc>
              <a:spcPct val="90000"/>
            </a:lnSpc>
            <a:spcBef>
              <a:spcPct val="0"/>
            </a:spcBef>
            <a:spcAft>
              <a:spcPct val="35000"/>
            </a:spcAft>
          </a:pPr>
          <a:endParaRPr lang="en-US" sz="2000" b="1" kern="1200" dirty="0" smtClean="0">
            <a:solidFill>
              <a:srgbClr val="25689D"/>
            </a:solidFill>
            <a:latin typeface="Arial Narrow" panose="020B0606020202030204" pitchFamily="34" charset="0"/>
          </a:endParaRPr>
        </a:p>
        <a:p>
          <a:pPr lvl="0" algn="l" defTabSz="889000">
            <a:lnSpc>
              <a:spcPct val="90000"/>
            </a:lnSpc>
            <a:spcBef>
              <a:spcPct val="0"/>
            </a:spcBef>
            <a:spcAft>
              <a:spcPct val="35000"/>
            </a:spcAft>
          </a:pPr>
          <a:endParaRPr lang="en-US" sz="2000" b="1" kern="1200" dirty="0" smtClean="0">
            <a:solidFill>
              <a:srgbClr val="25689D"/>
            </a:solidFill>
            <a:latin typeface="Arial Narrow" panose="020B0606020202030204" pitchFamily="34" charset="0"/>
          </a:endParaRPr>
        </a:p>
        <a:p>
          <a:pPr lvl="0" algn="l" defTabSz="889000">
            <a:lnSpc>
              <a:spcPct val="90000"/>
            </a:lnSpc>
            <a:spcBef>
              <a:spcPct val="0"/>
            </a:spcBef>
            <a:spcAft>
              <a:spcPct val="35000"/>
            </a:spcAft>
          </a:pPr>
          <a:endParaRPr lang="en-US" sz="2000" b="1" kern="1200" dirty="0" smtClean="0">
            <a:solidFill>
              <a:srgbClr val="25689D"/>
            </a:solidFill>
            <a:latin typeface="Arial Narrow" panose="020B0606020202030204" pitchFamily="34" charset="0"/>
          </a:endParaRPr>
        </a:p>
        <a:p>
          <a:pPr lvl="0" algn="l" defTabSz="889000">
            <a:lnSpc>
              <a:spcPct val="90000"/>
            </a:lnSpc>
            <a:spcBef>
              <a:spcPct val="0"/>
            </a:spcBef>
            <a:spcAft>
              <a:spcPct val="35000"/>
            </a:spcAft>
          </a:pPr>
          <a:endParaRPr lang="en-US" sz="2000" b="1" kern="1200" dirty="0" smtClean="0">
            <a:solidFill>
              <a:srgbClr val="25689D"/>
            </a:solidFill>
            <a:latin typeface="Arial Narrow" panose="020B0606020202030204" pitchFamily="34" charset="0"/>
          </a:endParaRPr>
        </a:p>
      </dsp:txBody>
      <dsp:txXfrm>
        <a:off x="3295649" y="1998335"/>
        <a:ext cx="2913236" cy="2189196"/>
      </dsp:txXfrm>
    </dsp:sp>
    <dsp:sp modelId="{AEDE88DA-C1C5-4545-BDEF-91587352E2B1}">
      <dsp:nvSpPr>
        <dsp:cNvPr id="0" name=""/>
        <dsp:cNvSpPr/>
      </dsp:nvSpPr>
      <dsp:spPr>
        <a:xfrm>
          <a:off x="1489958" y="3012288"/>
          <a:ext cx="419012" cy="361643"/>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7AEA0CB-814B-401D-B161-DB4FB6F3A1E7}">
      <dsp:nvSpPr>
        <dsp:cNvPr id="0" name=""/>
        <dsp:cNvSpPr/>
      </dsp:nvSpPr>
      <dsp:spPr>
        <a:xfrm>
          <a:off x="905938" y="216105"/>
          <a:ext cx="3144164" cy="273642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7960310E-2E06-4379-9BC9-820EEDEFB6BD}">
      <dsp:nvSpPr>
        <dsp:cNvPr id="0" name=""/>
        <dsp:cNvSpPr/>
      </dsp:nvSpPr>
      <dsp:spPr>
        <a:xfrm>
          <a:off x="530750" y="1194608"/>
          <a:ext cx="419012" cy="361643"/>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3CAA8-91DC-4BCF-924D-BDEE061D6585}">
      <dsp:nvSpPr>
        <dsp:cNvPr id="0" name=""/>
        <dsp:cNvSpPr/>
      </dsp:nvSpPr>
      <dsp:spPr>
        <a:xfrm>
          <a:off x="77129" y="1991034"/>
          <a:ext cx="2954722" cy="25445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535398" y="2385678"/>
        <a:ext cx="2038185" cy="1755212"/>
      </dsp:txXfrm>
    </dsp:sp>
    <dsp:sp modelId="{C7F0D700-C773-4FFA-ADD0-3C8000C5D957}">
      <dsp:nvSpPr>
        <dsp:cNvPr id="0" name=""/>
        <dsp:cNvSpPr/>
      </dsp:nvSpPr>
      <dsp:spPr>
        <a:xfrm>
          <a:off x="2649411" y="3114177"/>
          <a:ext cx="344852" cy="2976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7CFA96-602D-406F-B1BE-DE7C32FFD085}">
      <dsp:nvSpPr>
        <dsp:cNvPr id="0" name=""/>
        <dsp:cNvSpPr/>
      </dsp:nvSpPr>
      <dsp:spPr>
        <a:xfrm>
          <a:off x="-111929" y="1970025"/>
          <a:ext cx="3506312" cy="2871074"/>
        </a:xfrm>
        <a:prstGeom prst="hexagon">
          <a:avLst>
            <a:gd name="adj" fmla="val 25000"/>
            <a:gd name="vf" fmla="val 115470"/>
          </a:avLst>
        </a:prstGeom>
        <a:blipFill>
          <a:blip xmlns:r="http://schemas.openxmlformats.org/officeDocument/2006/relationships" r:embed="rId1" cstate="print"/>
          <a:srcRect/>
          <a:stretch>
            <a:fillRect t="-7000" b="-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98CA05D-EAC5-416D-84D2-72F8130BC95E}">
      <dsp:nvSpPr>
        <dsp:cNvPr id="0" name=""/>
        <dsp:cNvSpPr/>
      </dsp:nvSpPr>
      <dsp:spPr>
        <a:xfrm>
          <a:off x="2475648" y="1615550"/>
          <a:ext cx="344852" cy="297636"/>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ED648-9C85-493A-A3BC-4B0F23E97CB9}">
      <dsp:nvSpPr>
        <dsp:cNvPr id="0" name=""/>
        <dsp:cNvSpPr/>
      </dsp:nvSpPr>
      <dsp:spPr>
        <a:xfrm>
          <a:off x="128761" y="0"/>
          <a:ext cx="3643116" cy="313732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93797" y="486589"/>
        <a:ext cx="2513044" cy="2164143"/>
      </dsp:txXfrm>
    </dsp:sp>
    <dsp:sp modelId="{D199D09E-1630-44AA-AF44-E20F70D51219}">
      <dsp:nvSpPr>
        <dsp:cNvPr id="0" name=""/>
        <dsp:cNvSpPr/>
      </dsp:nvSpPr>
      <dsp:spPr>
        <a:xfrm>
          <a:off x="213282" y="1355448"/>
          <a:ext cx="425196" cy="3669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23FB25-B14B-4BF1-86BC-8799A4DFC1BA}">
      <dsp:nvSpPr>
        <dsp:cNvPr id="0" name=""/>
        <dsp:cNvSpPr/>
      </dsp:nvSpPr>
      <dsp:spPr>
        <a:xfrm>
          <a:off x="0" y="0"/>
          <a:ext cx="3638459" cy="3136361"/>
        </a:xfrm>
        <a:prstGeom prst="hexagon">
          <a:avLst>
            <a:gd name="adj" fmla="val 25000"/>
            <a:gd name="vf" fmla="val 115470"/>
          </a:avLst>
        </a:prstGeom>
        <a:blipFill>
          <a:blip xmlns:r="http://schemas.openxmlformats.org/officeDocument/2006/relationships" r:embed="rId1"/>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C95DA9F-CEF9-41D2-962B-7D6C936178FC}">
      <dsp:nvSpPr>
        <dsp:cNvPr id="0" name=""/>
        <dsp:cNvSpPr/>
      </dsp:nvSpPr>
      <dsp:spPr>
        <a:xfrm>
          <a:off x="0" y="1012453"/>
          <a:ext cx="425196" cy="3669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B0277-0714-4DEF-8D1D-E01BD3766C13}">
      <dsp:nvSpPr>
        <dsp:cNvPr id="0" name=""/>
        <dsp:cNvSpPr/>
      </dsp:nvSpPr>
      <dsp:spPr>
        <a:xfrm>
          <a:off x="340757" y="0"/>
          <a:ext cx="3557100" cy="306324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892453" y="475100"/>
        <a:ext cx="2453709" cy="2113046"/>
      </dsp:txXfrm>
    </dsp:sp>
    <dsp:sp modelId="{733DC17B-E444-4E84-9209-28E4606D2E1D}">
      <dsp:nvSpPr>
        <dsp:cNvPr id="0" name=""/>
        <dsp:cNvSpPr/>
      </dsp:nvSpPr>
      <dsp:spPr>
        <a:xfrm>
          <a:off x="423278" y="1285800"/>
          <a:ext cx="415157" cy="3583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3E6158-5B36-48B3-8794-D8B826B11B39}">
      <dsp:nvSpPr>
        <dsp:cNvPr id="0" name=""/>
        <dsp:cNvSpPr/>
      </dsp:nvSpPr>
      <dsp:spPr>
        <a:xfrm>
          <a:off x="251834" y="0"/>
          <a:ext cx="3552552" cy="3062309"/>
        </a:xfrm>
        <a:prstGeom prst="hexagon">
          <a:avLst>
            <a:gd name="adj" fmla="val 25000"/>
            <a:gd name="vf" fmla="val 115470"/>
          </a:avLst>
        </a:prstGeom>
        <a:blipFill>
          <a:blip xmlns:r="http://schemas.openxmlformats.org/officeDocument/2006/relationships" r:embed="rId1"/>
          <a:srcRect/>
          <a:stretch>
            <a:fillRect l="-29000" r="-29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9885D56C-41A3-470E-A255-CDDAD8B7FAF2}">
      <dsp:nvSpPr>
        <dsp:cNvPr id="0" name=""/>
        <dsp:cNvSpPr/>
      </dsp:nvSpPr>
      <dsp:spPr>
        <a:xfrm>
          <a:off x="0" y="950904"/>
          <a:ext cx="415157" cy="3583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97E52-4F3A-487B-BEB2-E654BA528AC0}">
      <dsp:nvSpPr>
        <dsp:cNvPr id="0" name=""/>
        <dsp:cNvSpPr/>
      </dsp:nvSpPr>
      <dsp:spPr>
        <a:xfrm>
          <a:off x="0" y="601164"/>
          <a:ext cx="2717102" cy="23398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21414" y="964071"/>
        <a:ext cx="1874274" cy="1614056"/>
      </dsp:txXfrm>
    </dsp:sp>
    <dsp:sp modelId="{493E6CBD-E066-4DE9-A863-F9176D8013B6}">
      <dsp:nvSpPr>
        <dsp:cNvPr id="0" name=""/>
        <dsp:cNvSpPr/>
      </dsp:nvSpPr>
      <dsp:spPr>
        <a:xfrm>
          <a:off x="61801" y="1634423"/>
          <a:ext cx="317119" cy="2737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C34136-382A-4081-A089-CAB60E5E4C54}">
      <dsp:nvSpPr>
        <dsp:cNvPr id="0" name=""/>
        <dsp:cNvSpPr/>
      </dsp:nvSpPr>
      <dsp:spPr>
        <a:xfrm>
          <a:off x="0" y="606635"/>
          <a:ext cx="2713628" cy="233915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8000" r="-68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605AD07-BA56-4F6F-833A-71AC068426E9}">
      <dsp:nvSpPr>
        <dsp:cNvPr id="0" name=""/>
        <dsp:cNvSpPr/>
      </dsp:nvSpPr>
      <dsp:spPr>
        <a:xfrm>
          <a:off x="0" y="1378612"/>
          <a:ext cx="317119" cy="2737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28FB3-C277-4510-9A24-33BF4C8B2512}">
      <dsp:nvSpPr>
        <dsp:cNvPr id="0" name=""/>
        <dsp:cNvSpPr/>
      </dsp:nvSpPr>
      <dsp:spPr>
        <a:xfrm>
          <a:off x="295197" y="78999"/>
          <a:ext cx="2581058" cy="222271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7470" rIns="0" bIns="77470" numCol="1" spcCol="1270" anchor="ctr" anchorCtr="0">
          <a:noAutofit/>
        </a:bodyPr>
        <a:lstStyle/>
        <a:p>
          <a:pPr lvl="0" algn="ctr" defTabSz="2711450">
            <a:lnSpc>
              <a:spcPct val="90000"/>
            </a:lnSpc>
            <a:spcBef>
              <a:spcPct val="0"/>
            </a:spcBef>
            <a:spcAft>
              <a:spcPct val="35000"/>
            </a:spcAft>
          </a:pPr>
          <a:endParaRPr lang="en-US" sz="6100" kern="1200" dirty="0"/>
        </a:p>
      </dsp:txBody>
      <dsp:txXfrm>
        <a:off x="695511" y="423735"/>
        <a:ext cx="1780430" cy="1533242"/>
      </dsp:txXfrm>
    </dsp:sp>
    <dsp:sp modelId="{777557A9-72DE-42E4-8FFA-60874BEACB4C}">
      <dsp:nvSpPr>
        <dsp:cNvPr id="0" name=""/>
        <dsp:cNvSpPr/>
      </dsp:nvSpPr>
      <dsp:spPr>
        <a:xfrm>
          <a:off x="355078" y="1060522"/>
          <a:ext cx="301241" cy="25999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2BF3D66-55D4-446D-AA8D-9B18FBF8BD48}">
      <dsp:nvSpPr>
        <dsp:cNvPr id="0" name=""/>
        <dsp:cNvSpPr/>
      </dsp:nvSpPr>
      <dsp:spPr>
        <a:xfrm>
          <a:off x="230712" y="0"/>
          <a:ext cx="2577758" cy="2222034"/>
        </a:xfrm>
        <a:prstGeom prst="hexagon">
          <a:avLst>
            <a:gd name="adj" fmla="val 25000"/>
            <a:gd name="vf" fmla="val 115470"/>
          </a:avLst>
        </a:prstGeom>
        <a:blipFill dpi="0" rotWithShape="1">
          <a:blip xmlns:r="http://schemas.openxmlformats.org/officeDocument/2006/relationships" r:embed="rId1"/>
          <a:srcRect/>
          <a:stretch>
            <a:fillRect l="-1410" r="-3459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8F06DC1-3E18-4B8B-B221-B67BCF648E9C}">
      <dsp:nvSpPr>
        <dsp:cNvPr id="0" name=""/>
        <dsp:cNvSpPr/>
      </dsp:nvSpPr>
      <dsp:spPr>
        <a:xfrm>
          <a:off x="0" y="817519"/>
          <a:ext cx="301241" cy="25999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59885-5A72-4755-99BE-49CC9DEAECE5}">
      <dsp:nvSpPr>
        <dsp:cNvPr id="0" name=""/>
        <dsp:cNvSpPr/>
      </dsp:nvSpPr>
      <dsp:spPr>
        <a:xfrm>
          <a:off x="485320" y="0"/>
          <a:ext cx="2428267" cy="20911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3660" rIns="0" bIns="73660" numCol="1" spcCol="1270" anchor="ctr" anchorCtr="0">
          <a:noAutofit/>
        </a:bodyPr>
        <a:lstStyle/>
        <a:p>
          <a:pPr lvl="0" algn="ctr" defTabSz="2578100">
            <a:lnSpc>
              <a:spcPct val="90000"/>
            </a:lnSpc>
            <a:spcBef>
              <a:spcPct val="0"/>
            </a:spcBef>
            <a:spcAft>
              <a:spcPct val="35000"/>
            </a:spcAft>
          </a:pPr>
          <a:endParaRPr lang="en-US" sz="5800" kern="1200"/>
        </a:p>
      </dsp:txBody>
      <dsp:txXfrm>
        <a:off x="861937" y="324329"/>
        <a:ext cx="1675033" cy="1442478"/>
      </dsp:txXfrm>
    </dsp:sp>
    <dsp:sp modelId="{188B3AA9-17CE-4A3E-B32E-89A70F0A9B2E}">
      <dsp:nvSpPr>
        <dsp:cNvPr id="0" name=""/>
        <dsp:cNvSpPr/>
      </dsp:nvSpPr>
      <dsp:spPr>
        <a:xfrm>
          <a:off x="541657" y="888365"/>
          <a:ext cx="283408" cy="24460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A2EAA2D-A43D-4440-AD67-86A31C398F66}">
      <dsp:nvSpPr>
        <dsp:cNvPr id="0" name=""/>
        <dsp:cNvSpPr/>
      </dsp:nvSpPr>
      <dsp:spPr>
        <a:xfrm>
          <a:off x="512385" y="0"/>
          <a:ext cx="2425163" cy="2090497"/>
        </a:xfrm>
        <a:prstGeom prst="hexagon">
          <a:avLst>
            <a:gd name="adj" fmla="val 25000"/>
            <a:gd name="vf" fmla="val 115470"/>
          </a:avLst>
        </a:prstGeom>
        <a:blipFill>
          <a:blip xmlns:r="http://schemas.openxmlformats.org/officeDocument/2006/relationships" r:embed="rId1"/>
          <a:srcRect/>
          <a:stretch>
            <a:fillRect l="-39000" r="-39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F3DD87A5-7B98-4B18-A12D-AA5EAA9D5EFC}">
      <dsp:nvSpPr>
        <dsp:cNvPr id="0" name=""/>
        <dsp:cNvSpPr/>
      </dsp:nvSpPr>
      <dsp:spPr>
        <a:xfrm>
          <a:off x="120314" y="659747"/>
          <a:ext cx="283408" cy="24460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D6785-FADB-4C62-82A5-7CDB9FC3F9BD}">
      <dsp:nvSpPr>
        <dsp:cNvPr id="0" name=""/>
        <dsp:cNvSpPr/>
      </dsp:nvSpPr>
      <dsp:spPr>
        <a:xfrm>
          <a:off x="1766283" y="0"/>
          <a:ext cx="1469184" cy="12652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4450" rIns="0" bIns="44450" numCol="1" spcCol="1270" anchor="ctr" anchorCtr="0">
          <a:noAutofit/>
        </a:bodyPr>
        <a:lstStyle/>
        <a:p>
          <a:pPr lvl="0" algn="ctr" defTabSz="1555750">
            <a:lnSpc>
              <a:spcPct val="90000"/>
            </a:lnSpc>
            <a:spcBef>
              <a:spcPct val="0"/>
            </a:spcBef>
            <a:spcAft>
              <a:spcPct val="35000"/>
            </a:spcAft>
          </a:pPr>
          <a:endParaRPr lang="en-US" sz="3500" kern="1200" dirty="0"/>
        </a:p>
      </dsp:txBody>
      <dsp:txXfrm>
        <a:off x="1994149" y="196230"/>
        <a:ext cx="1013452" cy="872748"/>
      </dsp:txXfrm>
    </dsp:sp>
    <dsp:sp modelId="{0CAF5F42-8B5E-4334-A674-2C37675672B8}">
      <dsp:nvSpPr>
        <dsp:cNvPr id="0" name=""/>
        <dsp:cNvSpPr/>
      </dsp:nvSpPr>
      <dsp:spPr>
        <a:xfrm>
          <a:off x="3026632" y="1228065"/>
          <a:ext cx="171471" cy="14799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F4AC4E-1E32-4764-928A-62E358CC3389}">
      <dsp:nvSpPr>
        <dsp:cNvPr id="0" name=""/>
        <dsp:cNvSpPr/>
      </dsp:nvSpPr>
      <dsp:spPr>
        <a:xfrm>
          <a:off x="1778295" y="0"/>
          <a:ext cx="1467306" cy="126482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A7EE8DC-4217-446B-8634-34166F5AE444}">
      <dsp:nvSpPr>
        <dsp:cNvPr id="0" name=""/>
        <dsp:cNvSpPr/>
      </dsp:nvSpPr>
      <dsp:spPr>
        <a:xfrm>
          <a:off x="2771705" y="1089743"/>
          <a:ext cx="171471" cy="14799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F3B27-37A1-40DB-B750-104B33B25D5D}">
      <dsp:nvSpPr>
        <dsp:cNvPr id="0" name=""/>
        <dsp:cNvSpPr/>
      </dsp:nvSpPr>
      <dsp:spPr>
        <a:xfrm>
          <a:off x="539950" y="40331"/>
          <a:ext cx="2310247" cy="198950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9850" rIns="0" bIns="69850" numCol="1" spcCol="1270" anchor="ctr" anchorCtr="0">
          <a:noAutofit/>
        </a:bodyPr>
        <a:lstStyle/>
        <a:p>
          <a:pPr lvl="0" algn="ctr" defTabSz="2444750">
            <a:lnSpc>
              <a:spcPct val="90000"/>
            </a:lnSpc>
            <a:spcBef>
              <a:spcPct val="0"/>
            </a:spcBef>
            <a:spcAft>
              <a:spcPct val="35000"/>
            </a:spcAft>
          </a:pPr>
          <a:endParaRPr lang="en-US" sz="5500" kern="1200" dirty="0"/>
        </a:p>
      </dsp:txBody>
      <dsp:txXfrm>
        <a:off x="898262" y="348897"/>
        <a:ext cx="1593623" cy="1372370"/>
      </dsp:txXfrm>
    </dsp:sp>
    <dsp:sp modelId="{25764B93-AFDE-4FAC-9690-7FE59595FC7D}">
      <dsp:nvSpPr>
        <dsp:cNvPr id="0" name=""/>
        <dsp:cNvSpPr/>
      </dsp:nvSpPr>
      <dsp:spPr>
        <a:xfrm>
          <a:off x="2477107" y="1931094"/>
          <a:ext cx="269634" cy="23271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0E8931-11B0-4288-8DF1-99A25D1E0249}">
      <dsp:nvSpPr>
        <dsp:cNvPr id="0" name=""/>
        <dsp:cNvSpPr/>
      </dsp:nvSpPr>
      <dsp:spPr>
        <a:xfrm>
          <a:off x="514135" y="0"/>
          <a:ext cx="2307293" cy="198889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9000" r="-59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C3BE698A-5C32-4DD7-809F-1FAB3E69B072}">
      <dsp:nvSpPr>
        <dsp:cNvPr id="0" name=""/>
        <dsp:cNvSpPr/>
      </dsp:nvSpPr>
      <dsp:spPr>
        <a:xfrm>
          <a:off x="2076242" y="1713587"/>
          <a:ext cx="269634" cy="23271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34D3E-B266-43D2-90CE-A139583226E0}">
      <dsp:nvSpPr>
        <dsp:cNvPr id="0" name=""/>
        <dsp:cNvSpPr/>
      </dsp:nvSpPr>
      <dsp:spPr>
        <a:xfrm>
          <a:off x="559493" y="22785"/>
          <a:ext cx="3498954" cy="301317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1102170" y="490119"/>
        <a:ext cx="2413600" cy="2078505"/>
      </dsp:txXfrm>
    </dsp:sp>
    <dsp:sp modelId="{45F4EACF-EDD0-4391-AFB5-8F08ECB68B80}">
      <dsp:nvSpPr>
        <dsp:cNvPr id="0" name=""/>
        <dsp:cNvSpPr/>
      </dsp:nvSpPr>
      <dsp:spPr>
        <a:xfrm>
          <a:off x="640656" y="1353372"/>
          <a:ext cx="408371" cy="35245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55C95F-90CD-4EE0-8C3D-356C5A14EDC0}">
      <dsp:nvSpPr>
        <dsp:cNvPr id="0" name=""/>
        <dsp:cNvSpPr/>
      </dsp:nvSpPr>
      <dsp:spPr>
        <a:xfrm>
          <a:off x="1277442" y="0"/>
          <a:ext cx="3494480" cy="3012252"/>
        </a:xfrm>
        <a:prstGeom prst="hexagon">
          <a:avLst>
            <a:gd name="adj" fmla="val 25000"/>
            <a:gd name="vf" fmla="val 115470"/>
          </a:avLst>
        </a:prstGeom>
        <a:blipFill dpi="0" rotWithShape="1">
          <a:blip xmlns:r="http://schemas.openxmlformats.org/officeDocument/2006/relationships" r:embed="rId1"/>
          <a:srcRect/>
          <a:stretch>
            <a:fillRect l="-3833" r="-56167"/>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34D2471-D63E-4FCE-B3CF-4868A8A74770}">
      <dsp:nvSpPr>
        <dsp:cNvPr id="0" name=""/>
        <dsp:cNvSpPr/>
      </dsp:nvSpPr>
      <dsp:spPr>
        <a:xfrm>
          <a:off x="33532" y="1023951"/>
          <a:ext cx="408371" cy="35245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00D9B-22CC-46E9-8CF0-9B9EF0B2977E}">
      <dsp:nvSpPr>
        <dsp:cNvPr id="0" name=""/>
        <dsp:cNvSpPr/>
      </dsp:nvSpPr>
      <dsp:spPr>
        <a:xfrm>
          <a:off x="0" y="70780"/>
          <a:ext cx="1970101" cy="16965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9690" rIns="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305557" y="333914"/>
        <a:ext cx="1358987" cy="1170312"/>
      </dsp:txXfrm>
    </dsp:sp>
    <dsp:sp modelId="{41EA3F3A-C6AB-45CE-BC72-262264A756F9}">
      <dsp:nvSpPr>
        <dsp:cNvPr id="0" name=""/>
        <dsp:cNvSpPr/>
      </dsp:nvSpPr>
      <dsp:spPr>
        <a:xfrm>
          <a:off x="1673956" y="1679953"/>
          <a:ext cx="229935" cy="19845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450F82-F0FB-413B-8458-EA60B44C345D}">
      <dsp:nvSpPr>
        <dsp:cNvPr id="0" name=""/>
        <dsp:cNvSpPr/>
      </dsp:nvSpPr>
      <dsp:spPr>
        <a:xfrm>
          <a:off x="0" y="6790"/>
          <a:ext cx="1967582" cy="169606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7D59178-0555-4FED-8492-DEC225468025}">
      <dsp:nvSpPr>
        <dsp:cNvPr id="0" name=""/>
        <dsp:cNvSpPr/>
      </dsp:nvSpPr>
      <dsp:spPr>
        <a:xfrm>
          <a:off x="1332112" y="1494470"/>
          <a:ext cx="229935" cy="19845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85881-B8FB-42DD-A95E-D45DC4AC47B0}">
      <dsp:nvSpPr>
        <dsp:cNvPr id="0" name=""/>
        <dsp:cNvSpPr/>
      </dsp:nvSpPr>
      <dsp:spPr>
        <a:xfrm>
          <a:off x="4941814" y="2976545"/>
          <a:ext cx="321912" cy="4571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4972450" y="2980896"/>
        <a:ext cx="260640" cy="37017"/>
      </dsp:txXfrm>
    </dsp:sp>
    <dsp:sp modelId="{0F4EA192-3DD1-4E77-9E99-29F178FCD198}">
      <dsp:nvSpPr>
        <dsp:cNvPr id="0" name=""/>
        <dsp:cNvSpPr/>
      </dsp:nvSpPr>
      <dsp:spPr>
        <a:xfrm>
          <a:off x="3773974" y="2859223"/>
          <a:ext cx="325263" cy="28072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B43C51-4647-4338-AC4F-A8380CB909E8}">
      <dsp:nvSpPr>
        <dsp:cNvPr id="0" name=""/>
        <dsp:cNvSpPr/>
      </dsp:nvSpPr>
      <dsp:spPr>
        <a:xfrm>
          <a:off x="1459787" y="677509"/>
          <a:ext cx="2783320" cy="2399230"/>
        </a:xfrm>
        <a:prstGeom prst="hexagon">
          <a:avLst>
            <a:gd name="adj" fmla="val 25000"/>
            <a:gd name="vf" fmla="val 11547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l="-19000" r="-19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979F05AB-A0EF-4C78-93C9-F9D5C5841B4C}">
      <dsp:nvSpPr>
        <dsp:cNvPr id="0" name=""/>
        <dsp:cNvSpPr/>
      </dsp:nvSpPr>
      <dsp:spPr>
        <a:xfrm>
          <a:off x="4117476" y="1345604"/>
          <a:ext cx="325263" cy="28072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AD906-15F1-41EB-BE10-97AF451F7CA2}">
      <dsp:nvSpPr>
        <dsp:cNvPr id="0" name=""/>
        <dsp:cNvSpPr/>
      </dsp:nvSpPr>
      <dsp:spPr>
        <a:xfrm>
          <a:off x="0" y="316474"/>
          <a:ext cx="1822161" cy="15691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en-US" sz="4300" kern="1200" dirty="0"/>
        </a:p>
      </dsp:txBody>
      <dsp:txXfrm>
        <a:off x="282612" y="559849"/>
        <a:ext cx="1256937" cy="1082429"/>
      </dsp:txXfrm>
    </dsp:sp>
    <dsp:sp modelId="{B1035EFE-30D9-446A-98F0-0AF60510E851}">
      <dsp:nvSpPr>
        <dsp:cNvPr id="0" name=""/>
        <dsp:cNvSpPr/>
      </dsp:nvSpPr>
      <dsp:spPr>
        <a:xfrm>
          <a:off x="1548254" y="1809941"/>
          <a:ext cx="212668" cy="18355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9C8960-2FDE-42A8-BCFC-5C5BF68586EA}">
      <dsp:nvSpPr>
        <dsp:cNvPr id="0" name=""/>
        <dsp:cNvSpPr/>
      </dsp:nvSpPr>
      <dsp:spPr>
        <a:xfrm>
          <a:off x="0" y="286829"/>
          <a:ext cx="1819831" cy="156869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2B9225B-5C63-43D5-BE9C-6BCBA794A741}">
      <dsp:nvSpPr>
        <dsp:cNvPr id="0" name=""/>
        <dsp:cNvSpPr/>
      </dsp:nvSpPr>
      <dsp:spPr>
        <a:xfrm>
          <a:off x="1232080" y="1638387"/>
          <a:ext cx="212668" cy="18355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9F1A4-3298-4CC4-BE17-2728E466F329}">
      <dsp:nvSpPr>
        <dsp:cNvPr id="0" name=""/>
        <dsp:cNvSpPr/>
      </dsp:nvSpPr>
      <dsp:spPr>
        <a:xfrm>
          <a:off x="349653" y="0"/>
          <a:ext cx="1879029" cy="161815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7150" rIns="0" bIns="57150" numCol="1" spcCol="1270" anchor="ctr" anchorCtr="0">
          <a:noAutofit/>
        </a:bodyPr>
        <a:lstStyle/>
        <a:p>
          <a:pPr lvl="0" algn="ctr" defTabSz="2000250">
            <a:lnSpc>
              <a:spcPct val="90000"/>
            </a:lnSpc>
            <a:spcBef>
              <a:spcPct val="0"/>
            </a:spcBef>
            <a:spcAft>
              <a:spcPct val="35000"/>
            </a:spcAft>
          </a:pPr>
          <a:endParaRPr lang="en-US" sz="4500" kern="1200" dirty="0"/>
        </a:p>
      </dsp:txBody>
      <dsp:txXfrm>
        <a:off x="641085" y="250971"/>
        <a:ext cx="1296165" cy="1116210"/>
      </dsp:txXfrm>
    </dsp:sp>
    <dsp:sp modelId="{3AF55307-E778-4F37-AEE4-B0AE26C51610}">
      <dsp:nvSpPr>
        <dsp:cNvPr id="0" name=""/>
        <dsp:cNvSpPr/>
      </dsp:nvSpPr>
      <dsp:spPr>
        <a:xfrm>
          <a:off x="1927880" y="1570646"/>
          <a:ext cx="219305" cy="1892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07F57A9-0686-46F4-BACF-98B8E92C2B05}">
      <dsp:nvSpPr>
        <dsp:cNvPr id="0" name=""/>
        <dsp:cNvSpPr/>
      </dsp:nvSpPr>
      <dsp:spPr>
        <a:xfrm>
          <a:off x="317851" y="26885"/>
          <a:ext cx="1876626" cy="161765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7000" r="-3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337DDAB4-C66A-4A05-82EC-B64E020BEA84}">
      <dsp:nvSpPr>
        <dsp:cNvPr id="0" name=""/>
        <dsp:cNvSpPr/>
      </dsp:nvSpPr>
      <dsp:spPr>
        <a:xfrm>
          <a:off x="1601839" y="1393738"/>
          <a:ext cx="219305" cy="1892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50100-0A8F-4E62-A42B-683B196343DB}">
      <dsp:nvSpPr>
        <dsp:cNvPr id="0" name=""/>
        <dsp:cNvSpPr/>
      </dsp:nvSpPr>
      <dsp:spPr>
        <a:xfrm>
          <a:off x="75409" y="27526"/>
          <a:ext cx="2000049" cy="17223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9690" rIns="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385611" y="294660"/>
        <a:ext cx="1379645" cy="1188102"/>
      </dsp:txXfrm>
    </dsp:sp>
    <dsp:sp modelId="{1A135F2E-F295-4252-9243-5D6B47BECA46}">
      <dsp:nvSpPr>
        <dsp:cNvPr id="0" name=""/>
        <dsp:cNvSpPr/>
      </dsp:nvSpPr>
      <dsp:spPr>
        <a:xfrm>
          <a:off x="1699403" y="1738031"/>
          <a:ext cx="233430" cy="20146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C728187-F02A-4101-9EED-E7241861D6F1}">
      <dsp:nvSpPr>
        <dsp:cNvPr id="0" name=""/>
        <dsp:cNvSpPr/>
      </dsp:nvSpPr>
      <dsp:spPr>
        <a:xfrm>
          <a:off x="0" y="66225"/>
          <a:ext cx="1997492" cy="1721844"/>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5E58EA8A-5751-4920-99B7-BFC95AC1C4E4}">
      <dsp:nvSpPr>
        <dsp:cNvPr id="0" name=""/>
        <dsp:cNvSpPr/>
      </dsp:nvSpPr>
      <dsp:spPr>
        <a:xfrm>
          <a:off x="1352362" y="1549729"/>
          <a:ext cx="233430" cy="20146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9CE3E-5E0F-440A-940A-16492C74FE59}">
      <dsp:nvSpPr>
        <dsp:cNvPr id="0" name=""/>
        <dsp:cNvSpPr/>
      </dsp:nvSpPr>
      <dsp:spPr>
        <a:xfrm>
          <a:off x="1989" y="0"/>
          <a:ext cx="4480325" cy="385829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96874" y="598410"/>
        <a:ext cx="3090555" cy="2661474"/>
      </dsp:txXfrm>
    </dsp:sp>
    <dsp:sp modelId="{75761449-E0B5-4059-8B20-F6E3F45D97FD}">
      <dsp:nvSpPr>
        <dsp:cNvPr id="0" name=""/>
        <dsp:cNvSpPr/>
      </dsp:nvSpPr>
      <dsp:spPr>
        <a:xfrm>
          <a:off x="3806844" y="3809519"/>
          <a:ext cx="522909" cy="45131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721B41-CE69-493A-86B1-E2F77181CD76}">
      <dsp:nvSpPr>
        <dsp:cNvPr id="0" name=""/>
        <dsp:cNvSpPr/>
      </dsp:nvSpPr>
      <dsp:spPr>
        <a:xfrm>
          <a:off x="0" y="64495"/>
          <a:ext cx="4474597" cy="385711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A18BDFAA-1668-46CB-9179-3929A93AF334}">
      <dsp:nvSpPr>
        <dsp:cNvPr id="0" name=""/>
        <dsp:cNvSpPr/>
      </dsp:nvSpPr>
      <dsp:spPr>
        <a:xfrm>
          <a:off x="3029436" y="3387702"/>
          <a:ext cx="522909" cy="45131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33948-969D-48FA-9D51-0F3B6B69AFF1}">
      <dsp:nvSpPr>
        <dsp:cNvPr id="0" name=""/>
        <dsp:cNvSpPr/>
      </dsp:nvSpPr>
      <dsp:spPr>
        <a:xfrm>
          <a:off x="88648" y="758802"/>
          <a:ext cx="3604487" cy="310405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47693" y="1240231"/>
        <a:ext cx="2486397" cy="2141196"/>
      </dsp:txXfrm>
    </dsp:sp>
    <dsp:sp modelId="{8B5E564E-E6E2-4D91-9708-9435FA619234}">
      <dsp:nvSpPr>
        <dsp:cNvPr id="0" name=""/>
        <dsp:cNvSpPr/>
      </dsp:nvSpPr>
      <dsp:spPr>
        <a:xfrm>
          <a:off x="3062662" y="3700050"/>
          <a:ext cx="420688" cy="3630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08AD10-F680-4289-8047-8F1A516A3EF8}">
      <dsp:nvSpPr>
        <dsp:cNvPr id="0" name=""/>
        <dsp:cNvSpPr/>
      </dsp:nvSpPr>
      <dsp:spPr>
        <a:xfrm>
          <a:off x="0" y="687123"/>
          <a:ext cx="3599879" cy="310310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7000" b="-3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BDC5CB4-AF43-4D2D-AB01-61F5860AEE54}">
      <dsp:nvSpPr>
        <dsp:cNvPr id="0" name=""/>
        <dsp:cNvSpPr/>
      </dsp:nvSpPr>
      <dsp:spPr>
        <a:xfrm>
          <a:off x="2437226" y="3360692"/>
          <a:ext cx="420688" cy="3630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C6318-7ACB-4D24-BF66-5DB1FA94EB1C}">
      <dsp:nvSpPr>
        <dsp:cNvPr id="0" name=""/>
        <dsp:cNvSpPr/>
      </dsp:nvSpPr>
      <dsp:spPr>
        <a:xfrm>
          <a:off x="532115" y="5"/>
          <a:ext cx="3471725" cy="298972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70569" y="463702"/>
        <a:ext cx="2394817" cy="2062331"/>
      </dsp:txXfrm>
    </dsp:sp>
    <dsp:sp modelId="{1BE3D6E0-0C2D-49A2-B17F-94171A3DB910}">
      <dsp:nvSpPr>
        <dsp:cNvPr id="0" name=""/>
        <dsp:cNvSpPr/>
      </dsp:nvSpPr>
      <dsp:spPr>
        <a:xfrm>
          <a:off x="3483902" y="2901953"/>
          <a:ext cx="405193" cy="3497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270EE82-C30F-4C17-80BE-7EAE1D7A9387}">
      <dsp:nvSpPr>
        <dsp:cNvPr id="0" name=""/>
        <dsp:cNvSpPr/>
      </dsp:nvSpPr>
      <dsp:spPr>
        <a:xfrm>
          <a:off x="534045" y="0"/>
          <a:ext cx="3467286" cy="298881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0D6F1C6-BE56-4139-8A44-183D06B63CBD}">
      <dsp:nvSpPr>
        <dsp:cNvPr id="0" name=""/>
        <dsp:cNvSpPr/>
      </dsp:nvSpPr>
      <dsp:spPr>
        <a:xfrm>
          <a:off x="2881503" y="2575094"/>
          <a:ext cx="405193" cy="3497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F66F3-9DA6-43A1-AF6B-3EB35ACDEDDB}">
      <dsp:nvSpPr>
        <dsp:cNvPr id="0" name=""/>
        <dsp:cNvSpPr/>
      </dsp:nvSpPr>
      <dsp:spPr>
        <a:xfrm>
          <a:off x="163412" y="20135"/>
          <a:ext cx="2375767" cy="204592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1120" numCol="1" spcCol="1270" anchor="ctr" anchorCtr="0">
          <a:noAutofit/>
        </a:bodyPr>
        <a:lstStyle/>
        <a:p>
          <a:pPr lvl="0" algn="ctr" defTabSz="2489200">
            <a:lnSpc>
              <a:spcPct val="90000"/>
            </a:lnSpc>
            <a:spcBef>
              <a:spcPct val="0"/>
            </a:spcBef>
            <a:spcAft>
              <a:spcPct val="35000"/>
            </a:spcAft>
          </a:pPr>
          <a:endParaRPr lang="en-US" sz="5600" kern="1200" dirty="0"/>
        </a:p>
      </dsp:txBody>
      <dsp:txXfrm>
        <a:off x="531886" y="337452"/>
        <a:ext cx="1638819" cy="1411291"/>
      </dsp:txXfrm>
    </dsp:sp>
    <dsp:sp modelId="{E04C9A90-008C-4D17-9DDB-4E6CDE8A6A21}">
      <dsp:nvSpPr>
        <dsp:cNvPr id="0" name=""/>
        <dsp:cNvSpPr/>
      </dsp:nvSpPr>
      <dsp:spPr>
        <a:xfrm>
          <a:off x="2209509" y="1985861"/>
          <a:ext cx="277281" cy="23931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5731C4-1A17-4CB8-9F24-EA3F1EB96A03}">
      <dsp:nvSpPr>
        <dsp:cNvPr id="0" name=""/>
        <dsp:cNvSpPr/>
      </dsp:nvSpPr>
      <dsp:spPr>
        <a:xfrm>
          <a:off x="79632" y="2617"/>
          <a:ext cx="2372729" cy="2045299"/>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98" r="-29802"/>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91B409B5-F5F3-4B2F-ACEA-9B86FCC69BC9}">
      <dsp:nvSpPr>
        <dsp:cNvPr id="0" name=""/>
        <dsp:cNvSpPr/>
      </dsp:nvSpPr>
      <dsp:spPr>
        <a:xfrm>
          <a:off x="1797275" y="1762186"/>
          <a:ext cx="277281" cy="23931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C0E9E-6544-400F-91DF-D371D3EAAECC}">
      <dsp:nvSpPr>
        <dsp:cNvPr id="0" name=""/>
        <dsp:cNvSpPr/>
      </dsp:nvSpPr>
      <dsp:spPr>
        <a:xfrm>
          <a:off x="0" y="1335639"/>
          <a:ext cx="2502265" cy="215486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4930" rIns="0" bIns="74930" numCol="1" spcCol="1270" anchor="ctr" anchorCtr="0">
          <a:noAutofit/>
        </a:bodyPr>
        <a:lstStyle/>
        <a:p>
          <a:pPr lvl="0" algn="ctr" defTabSz="2622550">
            <a:lnSpc>
              <a:spcPct val="90000"/>
            </a:lnSpc>
            <a:spcBef>
              <a:spcPct val="0"/>
            </a:spcBef>
            <a:spcAft>
              <a:spcPct val="35000"/>
            </a:spcAft>
          </a:pPr>
          <a:endParaRPr lang="en-US" sz="5900" kern="1200" dirty="0"/>
        </a:p>
      </dsp:txBody>
      <dsp:txXfrm>
        <a:off x="388094" y="1669851"/>
        <a:ext cx="1726077" cy="1486436"/>
      </dsp:txXfrm>
    </dsp:sp>
    <dsp:sp modelId="{B7C8BCDA-82DE-4538-B8CE-1E8ADF2573A6}">
      <dsp:nvSpPr>
        <dsp:cNvPr id="0" name=""/>
        <dsp:cNvSpPr/>
      </dsp:nvSpPr>
      <dsp:spPr>
        <a:xfrm>
          <a:off x="2126125" y="3422192"/>
          <a:ext cx="292045" cy="25205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67776EA-4F7E-4C09-A8A9-A14BC6D1618A}">
      <dsp:nvSpPr>
        <dsp:cNvPr id="0" name=""/>
        <dsp:cNvSpPr/>
      </dsp:nvSpPr>
      <dsp:spPr>
        <a:xfrm>
          <a:off x="0" y="1330593"/>
          <a:ext cx="2499066" cy="2154201"/>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758" t="-60394" r="-2758" b="-15596"/>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5968FC0E-9E28-4CBC-B7B7-4F4EBF15FF5A}">
      <dsp:nvSpPr>
        <dsp:cNvPr id="0" name=""/>
        <dsp:cNvSpPr/>
      </dsp:nvSpPr>
      <dsp:spPr>
        <a:xfrm>
          <a:off x="1691942" y="3186607"/>
          <a:ext cx="292045" cy="25205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5F35B-139A-45BA-9273-546CC050A9F4}">
      <dsp:nvSpPr>
        <dsp:cNvPr id="0" name=""/>
        <dsp:cNvSpPr/>
      </dsp:nvSpPr>
      <dsp:spPr>
        <a:xfrm>
          <a:off x="258110" y="0"/>
          <a:ext cx="2993085" cy="257753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22329" y="399768"/>
        <a:ext cx="2064648" cy="1778001"/>
      </dsp:txXfrm>
    </dsp:sp>
    <dsp:sp modelId="{3F463B27-2E2A-49BE-B628-89A9F478B4AE}">
      <dsp:nvSpPr>
        <dsp:cNvPr id="0" name=""/>
        <dsp:cNvSpPr/>
      </dsp:nvSpPr>
      <dsp:spPr>
        <a:xfrm>
          <a:off x="2792645" y="2501866"/>
          <a:ext cx="349330" cy="3015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15E268-DC4F-498C-AF6A-BF645A7F30ED}">
      <dsp:nvSpPr>
        <dsp:cNvPr id="0" name=""/>
        <dsp:cNvSpPr/>
      </dsp:nvSpPr>
      <dsp:spPr>
        <a:xfrm>
          <a:off x="249478" y="0"/>
          <a:ext cx="2989258" cy="257674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3F893E7-55E1-43AA-AA55-E45E254D039C}">
      <dsp:nvSpPr>
        <dsp:cNvPr id="0" name=""/>
        <dsp:cNvSpPr/>
      </dsp:nvSpPr>
      <dsp:spPr>
        <a:xfrm>
          <a:off x="2273296" y="2220071"/>
          <a:ext cx="349330" cy="30150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4B752-B83E-4487-B23F-53F316412255}">
      <dsp:nvSpPr>
        <dsp:cNvPr id="0" name=""/>
        <dsp:cNvSpPr/>
      </dsp:nvSpPr>
      <dsp:spPr>
        <a:xfrm>
          <a:off x="267992" y="1476"/>
          <a:ext cx="2997463" cy="25813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32890" y="401829"/>
        <a:ext cx="2067668" cy="1780601"/>
      </dsp:txXfrm>
    </dsp:sp>
    <dsp:sp modelId="{B5EEF178-46A4-499A-B30E-DB66CB4D7DDF}">
      <dsp:nvSpPr>
        <dsp:cNvPr id="0" name=""/>
        <dsp:cNvSpPr/>
      </dsp:nvSpPr>
      <dsp:spPr>
        <a:xfrm>
          <a:off x="2794723" y="2505525"/>
          <a:ext cx="349840" cy="30194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063E47-BBC6-4339-B27D-A82931B10376}">
      <dsp:nvSpPr>
        <dsp:cNvPr id="0" name=""/>
        <dsp:cNvSpPr/>
      </dsp:nvSpPr>
      <dsp:spPr>
        <a:xfrm>
          <a:off x="247837" y="0"/>
          <a:ext cx="2993630" cy="258051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5814C651-D665-4582-88A0-F38129D653FA}">
      <dsp:nvSpPr>
        <dsp:cNvPr id="0" name=""/>
        <dsp:cNvSpPr/>
      </dsp:nvSpPr>
      <dsp:spPr>
        <a:xfrm>
          <a:off x="2274615" y="2223318"/>
          <a:ext cx="349840" cy="30194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883E0-B2A7-4F96-AC2D-41F0DB0D74D7}">
      <dsp:nvSpPr>
        <dsp:cNvPr id="0" name=""/>
        <dsp:cNvSpPr/>
      </dsp:nvSpPr>
      <dsp:spPr>
        <a:xfrm>
          <a:off x="2059590" y="1462163"/>
          <a:ext cx="2419731" cy="208378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3660" rIns="0" bIns="73660" numCol="1" spcCol="1270" anchor="ctr" anchorCtr="0">
          <a:noAutofit/>
        </a:bodyPr>
        <a:lstStyle/>
        <a:p>
          <a:pPr lvl="0" algn="ctr" defTabSz="2578100">
            <a:lnSpc>
              <a:spcPct val="90000"/>
            </a:lnSpc>
            <a:spcBef>
              <a:spcPct val="0"/>
            </a:spcBef>
            <a:spcAft>
              <a:spcPct val="35000"/>
            </a:spcAft>
          </a:pPr>
          <a:endParaRPr lang="en-US" sz="5800" kern="1200"/>
        </a:p>
      </dsp:txBody>
      <dsp:txXfrm>
        <a:off x="2434883" y="1785352"/>
        <a:ext cx="1669145" cy="1437407"/>
      </dsp:txXfrm>
    </dsp:sp>
    <dsp:sp modelId="{020DC09A-F0BB-4A89-AB2E-ACB87EB04B88}">
      <dsp:nvSpPr>
        <dsp:cNvPr id="0" name=""/>
        <dsp:cNvSpPr/>
      </dsp:nvSpPr>
      <dsp:spPr>
        <a:xfrm>
          <a:off x="2262844" y="1169896"/>
          <a:ext cx="282412" cy="243745"/>
        </a:xfrm>
        <a:prstGeom prst="hexagon">
          <a:avLst>
            <a:gd name="adj" fmla="val 25000"/>
            <a:gd name="vf" fmla="val 115470"/>
          </a:avLst>
        </a:prstGeom>
        <a:solidFill>
          <a:srgbClr val="25689D"/>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69F04220-0381-4009-BFCE-9F5597F7DE9D}">
      <dsp:nvSpPr>
        <dsp:cNvPr id="0" name=""/>
        <dsp:cNvSpPr/>
      </dsp:nvSpPr>
      <dsp:spPr>
        <a:xfrm>
          <a:off x="1750630" y="1468123"/>
          <a:ext cx="2655521" cy="230148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B49A7739-00C0-471A-9F53-4DB15C13FC00}">
      <dsp:nvSpPr>
        <dsp:cNvPr id="0" name=""/>
        <dsp:cNvSpPr/>
      </dsp:nvSpPr>
      <dsp:spPr>
        <a:xfrm>
          <a:off x="1695857" y="2154528"/>
          <a:ext cx="282412" cy="24374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E9CC7-3834-46C1-B560-C5C64FF585FC}">
      <dsp:nvSpPr>
        <dsp:cNvPr id="0" name=""/>
        <dsp:cNvSpPr/>
      </dsp:nvSpPr>
      <dsp:spPr>
        <a:xfrm>
          <a:off x="0" y="86718"/>
          <a:ext cx="4272076" cy="367895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62586" y="657313"/>
        <a:ext cx="2946904" cy="2537768"/>
      </dsp:txXfrm>
    </dsp:sp>
    <dsp:sp modelId="{FEA1D401-CBA1-4708-8E02-2FE7E3C3EC83}">
      <dsp:nvSpPr>
        <dsp:cNvPr id="0" name=""/>
        <dsp:cNvSpPr/>
      </dsp:nvSpPr>
      <dsp:spPr>
        <a:xfrm>
          <a:off x="3629899" y="3684373"/>
          <a:ext cx="498604" cy="4303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38D091-E30D-46B4-B9CA-A9C391FCF161}">
      <dsp:nvSpPr>
        <dsp:cNvPr id="0" name=""/>
        <dsp:cNvSpPr/>
      </dsp:nvSpPr>
      <dsp:spPr>
        <a:xfrm>
          <a:off x="0" y="113420"/>
          <a:ext cx="4266614" cy="367783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E2AFE88E-2B82-490B-B977-1163CF939FA7}">
      <dsp:nvSpPr>
        <dsp:cNvPr id="0" name=""/>
        <dsp:cNvSpPr/>
      </dsp:nvSpPr>
      <dsp:spPr>
        <a:xfrm>
          <a:off x="2888626" y="3282162"/>
          <a:ext cx="498604" cy="4303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BC4FB-8991-4366-B115-FB9EE1842EA1}">
      <dsp:nvSpPr>
        <dsp:cNvPr id="0" name=""/>
        <dsp:cNvSpPr/>
      </dsp:nvSpPr>
      <dsp:spPr>
        <a:xfrm>
          <a:off x="63621" y="230323"/>
          <a:ext cx="3360185" cy="28936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84776" y="679123"/>
        <a:ext cx="2317875" cy="1996070"/>
      </dsp:txXfrm>
    </dsp:sp>
    <dsp:sp modelId="{3CEE131F-3959-4E4B-88FB-DB01445E470F}">
      <dsp:nvSpPr>
        <dsp:cNvPr id="0" name=""/>
        <dsp:cNvSpPr/>
      </dsp:nvSpPr>
      <dsp:spPr>
        <a:xfrm>
          <a:off x="141553" y="1508144"/>
          <a:ext cx="392175" cy="3384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DEF98E5-6F2C-44FD-9D31-C6B38C10BDCD}">
      <dsp:nvSpPr>
        <dsp:cNvPr id="0" name=""/>
        <dsp:cNvSpPr/>
      </dsp:nvSpPr>
      <dsp:spPr>
        <a:xfrm>
          <a:off x="0" y="259283"/>
          <a:ext cx="3355889" cy="2892785"/>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50" r="-1245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B2463F6-9B68-4D24-B489-A176440B979D}">
      <dsp:nvSpPr>
        <dsp:cNvPr id="0" name=""/>
        <dsp:cNvSpPr/>
      </dsp:nvSpPr>
      <dsp:spPr>
        <a:xfrm>
          <a:off x="0" y="1191787"/>
          <a:ext cx="392175" cy="3384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17B1C-2852-41F9-956A-198503C503B1}">
      <dsp:nvSpPr>
        <dsp:cNvPr id="0" name=""/>
        <dsp:cNvSpPr/>
      </dsp:nvSpPr>
      <dsp:spPr>
        <a:xfrm>
          <a:off x="11411" y="263226"/>
          <a:ext cx="2271290" cy="195595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ctr" anchorCtr="0">
          <a:noAutofit/>
        </a:bodyPr>
        <a:lstStyle/>
        <a:p>
          <a:pPr lvl="0" algn="ctr" defTabSz="2400300">
            <a:lnSpc>
              <a:spcPct val="90000"/>
            </a:lnSpc>
            <a:spcBef>
              <a:spcPct val="0"/>
            </a:spcBef>
            <a:spcAft>
              <a:spcPct val="35000"/>
            </a:spcAft>
          </a:pPr>
          <a:endParaRPr lang="en-US" sz="5400" kern="1200" dirty="0"/>
        </a:p>
      </dsp:txBody>
      <dsp:txXfrm>
        <a:off x="363681" y="566588"/>
        <a:ext cx="1566750" cy="1349229"/>
      </dsp:txXfrm>
    </dsp:sp>
    <dsp:sp modelId="{EEFADEAE-6BFD-43E6-8EB7-343421526266}">
      <dsp:nvSpPr>
        <dsp:cNvPr id="0" name=""/>
        <dsp:cNvSpPr/>
      </dsp:nvSpPr>
      <dsp:spPr>
        <a:xfrm>
          <a:off x="1929871" y="2161753"/>
          <a:ext cx="265087" cy="2287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80767DB-8DDC-4E67-B1B1-BE8A5ED32848}">
      <dsp:nvSpPr>
        <dsp:cNvPr id="0" name=""/>
        <dsp:cNvSpPr/>
      </dsp:nvSpPr>
      <dsp:spPr>
        <a:xfrm>
          <a:off x="0" y="263222"/>
          <a:ext cx="2268386" cy="195535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34B5A9FD-F6C3-4C39-93E6-6C39A0EC4580}">
      <dsp:nvSpPr>
        <dsp:cNvPr id="0" name=""/>
        <dsp:cNvSpPr/>
      </dsp:nvSpPr>
      <dsp:spPr>
        <a:xfrm>
          <a:off x="1535765" y="1947914"/>
          <a:ext cx="265087" cy="2287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5890F-B2C4-4100-832A-222A015C0916}">
      <dsp:nvSpPr>
        <dsp:cNvPr id="0" name=""/>
        <dsp:cNvSpPr/>
      </dsp:nvSpPr>
      <dsp:spPr>
        <a:xfrm>
          <a:off x="231539" y="0"/>
          <a:ext cx="2849203" cy="24536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73442" y="380551"/>
        <a:ext cx="1965397" cy="1692529"/>
      </dsp:txXfrm>
    </dsp:sp>
    <dsp:sp modelId="{3917A91F-0CD4-4F2C-940B-9857BD0BB72B}">
      <dsp:nvSpPr>
        <dsp:cNvPr id="0" name=""/>
        <dsp:cNvSpPr/>
      </dsp:nvSpPr>
      <dsp:spPr>
        <a:xfrm>
          <a:off x="297620" y="1065681"/>
          <a:ext cx="332537" cy="2870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7EB6871-B389-4474-90B8-153B763A9092}">
      <dsp:nvSpPr>
        <dsp:cNvPr id="0" name=""/>
        <dsp:cNvSpPr/>
      </dsp:nvSpPr>
      <dsp:spPr>
        <a:xfrm>
          <a:off x="333928" y="0"/>
          <a:ext cx="2845560" cy="2452881"/>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854" r="5854"/>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6E787529-FAEF-4F6B-8361-E10ED4F8CB9F}">
      <dsp:nvSpPr>
        <dsp:cNvPr id="0" name=""/>
        <dsp:cNvSpPr/>
      </dsp:nvSpPr>
      <dsp:spPr>
        <a:xfrm>
          <a:off x="0" y="797432"/>
          <a:ext cx="332537" cy="2870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758F6-29C9-435B-9569-3BF2AC9634F1}">
      <dsp:nvSpPr>
        <dsp:cNvPr id="0" name=""/>
        <dsp:cNvSpPr/>
      </dsp:nvSpPr>
      <dsp:spPr>
        <a:xfrm>
          <a:off x="78525" y="77380"/>
          <a:ext cx="3416513" cy="294217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08416" y="533703"/>
        <a:ext cx="2356731" cy="2029532"/>
      </dsp:txXfrm>
    </dsp:sp>
    <dsp:sp modelId="{803E4DE9-720B-427A-9C57-6A135748514E}">
      <dsp:nvSpPr>
        <dsp:cNvPr id="0" name=""/>
        <dsp:cNvSpPr/>
      </dsp:nvSpPr>
      <dsp:spPr>
        <a:xfrm>
          <a:off x="157771" y="1376630"/>
          <a:ext cx="398749" cy="34415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7D4519-CA22-4AFB-A117-E8F6363263DE}">
      <dsp:nvSpPr>
        <dsp:cNvPr id="0" name=""/>
        <dsp:cNvSpPr/>
      </dsp:nvSpPr>
      <dsp:spPr>
        <a:xfrm>
          <a:off x="0" y="58985"/>
          <a:ext cx="3412145" cy="2941278"/>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719" r="3719"/>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4C40C374-61E7-4767-9C79-4DCF077B29A7}">
      <dsp:nvSpPr>
        <dsp:cNvPr id="0" name=""/>
        <dsp:cNvSpPr/>
      </dsp:nvSpPr>
      <dsp:spPr>
        <a:xfrm>
          <a:off x="0" y="1054970"/>
          <a:ext cx="398749" cy="34415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B7830-5C28-432D-B4FE-039FCF6BE9D8}">
      <dsp:nvSpPr>
        <dsp:cNvPr id="0" name=""/>
        <dsp:cNvSpPr/>
      </dsp:nvSpPr>
      <dsp:spPr>
        <a:xfrm>
          <a:off x="2265056" y="89309"/>
          <a:ext cx="4675345" cy="40262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990188" y="713767"/>
        <a:ext cx="3225081" cy="2777323"/>
      </dsp:txXfrm>
    </dsp:sp>
    <dsp:sp modelId="{F6B81107-C8AF-48F7-942C-7421D84B01E0}">
      <dsp:nvSpPr>
        <dsp:cNvPr id="0" name=""/>
        <dsp:cNvSpPr/>
      </dsp:nvSpPr>
      <dsp:spPr>
        <a:xfrm>
          <a:off x="2373492" y="1867277"/>
          <a:ext cx="545670" cy="47095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707F1A-7D4C-4410-AE57-677B5E9BDDC8}">
      <dsp:nvSpPr>
        <dsp:cNvPr id="0" name=""/>
        <dsp:cNvSpPr/>
      </dsp:nvSpPr>
      <dsp:spPr>
        <a:xfrm>
          <a:off x="2205334" y="0"/>
          <a:ext cx="4669367" cy="4025007"/>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1" r="-18271"/>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EA4D20F4-2674-40D0-BB98-2ADACD38D29F}">
      <dsp:nvSpPr>
        <dsp:cNvPr id="0" name=""/>
        <dsp:cNvSpPr/>
      </dsp:nvSpPr>
      <dsp:spPr>
        <a:xfrm>
          <a:off x="1680996" y="1588850"/>
          <a:ext cx="308167" cy="14745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7C761-2DB3-44EE-9D7F-1F442E3218E5}">
      <dsp:nvSpPr>
        <dsp:cNvPr id="0" name=""/>
        <dsp:cNvSpPr/>
      </dsp:nvSpPr>
      <dsp:spPr>
        <a:xfrm>
          <a:off x="31995" y="202175"/>
          <a:ext cx="2591982" cy="223212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740" rIns="0" bIns="78740" numCol="1" spcCol="1270" anchor="ctr" anchorCtr="0">
          <a:noAutofit/>
        </a:bodyPr>
        <a:lstStyle/>
        <a:p>
          <a:pPr lvl="0" algn="ctr" defTabSz="2755900">
            <a:lnSpc>
              <a:spcPct val="90000"/>
            </a:lnSpc>
            <a:spcBef>
              <a:spcPct val="0"/>
            </a:spcBef>
            <a:spcAft>
              <a:spcPct val="35000"/>
            </a:spcAft>
          </a:pPr>
          <a:endParaRPr lang="en-US" sz="6200" kern="1200" dirty="0"/>
        </a:p>
      </dsp:txBody>
      <dsp:txXfrm>
        <a:off x="434004" y="548370"/>
        <a:ext cx="1787964" cy="1539732"/>
      </dsp:txXfrm>
    </dsp:sp>
    <dsp:sp modelId="{F1583102-1906-4E1E-9570-14F51E66E179}">
      <dsp:nvSpPr>
        <dsp:cNvPr id="0" name=""/>
        <dsp:cNvSpPr/>
      </dsp:nvSpPr>
      <dsp:spPr>
        <a:xfrm>
          <a:off x="2202356" y="2349388"/>
          <a:ext cx="302516" cy="26109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B32463-98F8-419B-B730-ACB8C96E5B06}">
      <dsp:nvSpPr>
        <dsp:cNvPr id="0" name=""/>
        <dsp:cNvSpPr/>
      </dsp:nvSpPr>
      <dsp:spPr>
        <a:xfrm>
          <a:off x="0" y="182796"/>
          <a:ext cx="2588668" cy="2231439"/>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1129" r="7129"/>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67A1B3BA-11B3-4C5F-B3D5-5B3A96E211C5}">
      <dsp:nvSpPr>
        <dsp:cNvPr id="0" name=""/>
        <dsp:cNvSpPr/>
      </dsp:nvSpPr>
      <dsp:spPr>
        <a:xfrm>
          <a:off x="2196352" y="2132249"/>
          <a:ext cx="302516" cy="261096"/>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A2E64-6250-4DB9-B820-16B82872A296}">
      <dsp:nvSpPr>
        <dsp:cNvPr id="0" name=""/>
        <dsp:cNvSpPr/>
      </dsp:nvSpPr>
      <dsp:spPr>
        <a:xfrm>
          <a:off x="92453" y="124544"/>
          <a:ext cx="3286165" cy="282992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02127" y="563457"/>
        <a:ext cx="2266817" cy="1952101"/>
      </dsp:txXfrm>
    </dsp:sp>
    <dsp:sp modelId="{E29E0213-2430-42D7-9F27-28CD9714CF7C}">
      <dsp:nvSpPr>
        <dsp:cNvPr id="0" name=""/>
        <dsp:cNvSpPr/>
      </dsp:nvSpPr>
      <dsp:spPr>
        <a:xfrm>
          <a:off x="168661" y="1374211"/>
          <a:ext cx="383536" cy="3310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B71208-F2BD-414C-B4C0-C0594CE5EEA9}">
      <dsp:nvSpPr>
        <dsp:cNvPr id="0" name=""/>
        <dsp:cNvSpPr/>
      </dsp:nvSpPr>
      <dsp:spPr>
        <a:xfrm>
          <a:off x="0" y="175137"/>
          <a:ext cx="3281964" cy="2829062"/>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358" r="-15358"/>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82A2966-E0FE-4B7C-BC41-6F2F511E4ECC}">
      <dsp:nvSpPr>
        <dsp:cNvPr id="0" name=""/>
        <dsp:cNvSpPr/>
      </dsp:nvSpPr>
      <dsp:spPr>
        <a:xfrm>
          <a:off x="0" y="1064823"/>
          <a:ext cx="383536" cy="3310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75644-6B0A-4C6C-9209-989644737E1D}">
      <dsp:nvSpPr>
        <dsp:cNvPr id="0" name=""/>
        <dsp:cNvSpPr/>
      </dsp:nvSpPr>
      <dsp:spPr>
        <a:xfrm>
          <a:off x="0" y="303031"/>
          <a:ext cx="3609123" cy="310804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59764" y="785080"/>
        <a:ext cx="2489595" cy="2143948"/>
      </dsp:txXfrm>
    </dsp:sp>
    <dsp:sp modelId="{5FCB3901-0DED-4865-985D-7708210B0145}">
      <dsp:nvSpPr>
        <dsp:cNvPr id="0" name=""/>
        <dsp:cNvSpPr/>
      </dsp:nvSpPr>
      <dsp:spPr>
        <a:xfrm>
          <a:off x="3066601" y="3335460"/>
          <a:ext cx="421229" cy="36355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8F73085-7E58-4287-9FCA-C810C1954626}">
      <dsp:nvSpPr>
        <dsp:cNvPr id="0" name=""/>
        <dsp:cNvSpPr/>
      </dsp:nvSpPr>
      <dsp:spPr>
        <a:xfrm>
          <a:off x="0" y="318658"/>
          <a:ext cx="3604508" cy="310709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2F144C1-0508-4380-9D57-B5AD9C245123}">
      <dsp:nvSpPr>
        <dsp:cNvPr id="0" name=""/>
        <dsp:cNvSpPr/>
      </dsp:nvSpPr>
      <dsp:spPr>
        <a:xfrm>
          <a:off x="3435442" y="1234124"/>
          <a:ext cx="421229" cy="363555"/>
        </a:xfrm>
        <a:prstGeom prst="hexagon">
          <a:avLst>
            <a:gd name="adj" fmla="val 25000"/>
            <a:gd name="vf" fmla="val 115470"/>
          </a:avLst>
        </a:prstGeom>
        <a:solidFill>
          <a:srgbClr val="1F6297"/>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E82FE-3FD4-4166-8539-C976BB4538BF}">
      <dsp:nvSpPr>
        <dsp:cNvPr id="0" name=""/>
        <dsp:cNvSpPr/>
      </dsp:nvSpPr>
      <dsp:spPr>
        <a:xfrm>
          <a:off x="146238" y="0"/>
          <a:ext cx="2205480" cy="18992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6040" rIns="0" bIns="66040" numCol="1" spcCol="1270" anchor="ctr" anchorCtr="0">
          <a:noAutofit/>
        </a:bodyPr>
        <a:lstStyle/>
        <a:p>
          <a:pPr lvl="0" algn="ctr" defTabSz="2311400">
            <a:lnSpc>
              <a:spcPct val="90000"/>
            </a:lnSpc>
            <a:spcBef>
              <a:spcPct val="0"/>
            </a:spcBef>
            <a:spcAft>
              <a:spcPct val="35000"/>
            </a:spcAft>
          </a:pPr>
          <a:endParaRPr lang="en-US" sz="5200" kern="1200"/>
        </a:p>
      </dsp:txBody>
      <dsp:txXfrm>
        <a:off x="488301" y="294573"/>
        <a:ext cx="1521354" cy="1310134"/>
      </dsp:txXfrm>
    </dsp:sp>
    <dsp:sp modelId="{30FB57A8-DCD1-4A87-8AD6-511190AA7CA9}">
      <dsp:nvSpPr>
        <dsp:cNvPr id="0" name=""/>
        <dsp:cNvSpPr/>
      </dsp:nvSpPr>
      <dsp:spPr>
        <a:xfrm>
          <a:off x="197404" y="823549"/>
          <a:ext cx="257406" cy="2221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DA53875-44E8-499C-A22B-FB6C5FA5C0EB}">
      <dsp:nvSpPr>
        <dsp:cNvPr id="0" name=""/>
        <dsp:cNvSpPr/>
      </dsp:nvSpPr>
      <dsp:spPr>
        <a:xfrm>
          <a:off x="131762" y="0"/>
          <a:ext cx="2202661" cy="189869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0781D8F-FA0F-4705-A592-DDD619EA050E}">
      <dsp:nvSpPr>
        <dsp:cNvPr id="0" name=""/>
        <dsp:cNvSpPr/>
      </dsp:nvSpPr>
      <dsp:spPr>
        <a:xfrm>
          <a:off x="0" y="615906"/>
          <a:ext cx="257406" cy="22216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928D1-15A2-407E-A297-5E0ECA0829AA}">
      <dsp:nvSpPr>
        <dsp:cNvPr id="0" name=""/>
        <dsp:cNvSpPr/>
      </dsp:nvSpPr>
      <dsp:spPr>
        <a:xfrm>
          <a:off x="16639" y="381908"/>
          <a:ext cx="3234634" cy="278555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18321" y="813939"/>
        <a:ext cx="2231270" cy="1921489"/>
      </dsp:txXfrm>
    </dsp:sp>
    <dsp:sp modelId="{D2F3A384-0063-43FB-A949-5ED4763DEBA5}">
      <dsp:nvSpPr>
        <dsp:cNvPr id="0" name=""/>
        <dsp:cNvSpPr/>
      </dsp:nvSpPr>
      <dsp:spPr>
        <a:xfrm>
          <a:off x="2748405" y="2712663"/>
          <a:ext cx="377521" cy="32583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AF32AB-488B-4174-8BD3-C6B911E7C752}">
      <dsp:nvSpPr>
        <dsp:cNvPr id="0" name=""/>
        <dsp:cNvSpPr/>
      </dsp:nvSpPr>
      <dsp:spPr>
        <a:xfrm>
          <a:off x="0" y="316878"/>
          <a:ext cx="3230499" cy="278469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A44C467-A17A-40C0-9B5B-FBD61B8A22AA}">
      <dsp:nvSpPr>
        <dsp:cNvPr id="0" name=""/>
        <dsp:cNvSpPr/>
      </dsp:nvSpPr>
      <dsp:spPr>
        <a:xfrm>
          <a:off x="2187144" y="2408127"/>
          <a:ext cx="377521" cy="32583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17635-AF7E-47CE-A738-AA80FD320189}">
      <dsp:nvSpPr>
        <dsp:cNvPr id="0" name=""/>
        <dsp:cNvSpPr/>
      </dsp:nvSpPr>
      <dsp:spPr>
        <a:xfrm>
          <a:off x="0" y="369446"/>
          <a:ext cx="3926445" cy="33813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8980" y="893877"/>
        <a:ext cx="2708485" cy="2332451"/>
      </dsp:txXfrm>
    </dsp:sp>
    <dsp:sp modelId="{90792247-371A-4362-BFF5-FC0BA14D5B80}">
      <dsp:nvSpPr>
        <dsp:cNvPr id="0" name=""/>
        <dsp:cNvSpPr/>
      </dsp:nvSpPr>
      <dsp:spPr>
        <a:xfrm>
          <a:off x="3336223" y="3550451"/>
          <a:ext cx="458264" cy="39552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B22E100-2AC2-4D54-A9FA-DB81977EA558}">
      <dsp:nvSpPr>
        <dsp:cNvPr id="0" name=""/>
        <dsp:cNvSpPr/>
      </dsp:nvSpPr>
      <dsp:spPr>
        <a:xfrm>
          <a:off x="0" y="268405"/>
          <a:ext cx="3921425" cy="338027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381D3AF7-1DBA-4A7F-9A60-0BB41FDF2D3A}">
      <dsp:nvSpPr>
        <dsp:cNvPr id="0" name=""/>
        <dsp:cNvSpPr/>
      </dsp:nvSpPr>
      <dsp:spPr>
        <a:xfrm>
          <a:off x="2654922" y="3180781"/>
          <a:ext cx="458264" cy="39552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210F9-AED7-4712-9D06-F406AB47537F}">
      <dsp:nvSpPr>
        <dsp:cNvPr id="0" name=""/>
        <dsp:cNvSpPr/>
      </dsp:nvSpPr>
      <dsp:spPr>
        <a:xfrm>
          <a:off x="929269" y="29983"/>
          <a:ext cx="2486599" cy="214136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4930" rIns="0" bIns="74930" numCol="1" spcCol="1270" anchor="ctr" anchorCtr="0">
          <a:noAutofit/>
        </a:bodyPr>
        <a:lstStyle/>
        <a:p>
          <a:pPr lvl="0" algn="ctr" defTabSz="2622550">
            <a:lnSpc>
              <a:spcPct val="90000"/>
            </a:lnSpc>
            <a:spcBef>
              <a:spcPct val="0"/>
            </a:spcBef>
            <a:spcAft>
              <a:spcPct val="35000"/>
            </a:spcAft>
          </a:pPr>
          <a:endParaRPr lang="en-US" sz="5900" kern="1200"/>
        </a:p>
      </dsp:txBody>
      <dsp:txXfrm>
        <a:off x="1314933" y="362103"/>
        <a:ext cx="1715271" cy="1477129"/>
      </dsp:txXfrm>
    </dsp:sp>
    <dsp:sp modelId="{FE727C78-32C2-40D8-9BA5-AB8C389050D6}">
      <dsp:nvSpPr>
        <dsp:cNvPr id="0" name=""/>
        <dsp:cNvSpPr/>
      </dsp:nvSpPr>
      <dsp:spPr>
        <a:xfrm>
          <a:off x="986959" y="975582"/>
          <a:ext cx="290216" cy="25048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AE1700E-D19C-4ABF-B5EE-1C176DB8D67B}">
      <dsp:nvSpPr>
        <dsp:cNvPr id="0" name=""/>
        <dsp:cNvSpPr/>
      </dsp:nvSpPr>
      <dsp:spPr>
        <a:xfrm>
          <a:off x="972028" y="0"/>
          <a:ext cx="2483420" cy="2140715"/>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064" r="-51936"/>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68FF2A1-D775-4B2A-ABF5-D0BB19430887}">
      <dsp:nvSpPr>
        <dsp:cNvPr id="0" name=""/>
        <dsp:cNvSpPr/>
      </dsp:nvSpPr>
      <dsp:spPr>
        <a:xfrm>
          <a:off x="555494" y="741472"/>
          <a:ext cx="290216" cy="25048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0453-04F9-4349-B4C9-C50B7D8FC834}">
      <dsp:nvSpPr>
        <dsp:cNvPr id="0" name=""/>
        <dsp:cNvSpPr/>
      </dsp:nvSpPr>
      <dsp:spPr>
        <a:xfrm>
          <a:off x="0" y="0"/>
          <a:ext cx="4287379" cy="36921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64960" y="572639"/>
        <a:ext cx="2957459" cy="2546858"/>
      </dsp:txXfrm>
    </dsp:sp>
    <dsp:sp modelId="{1CC97428-7451-445E-8AE2-B7771750FA89}">
      <dsp:nvSpPr>
        <dsp:cNvPr id="0" name=""/>
        <dsp:cNvSpPr/>
      </dsp:nvSpPr>
      <dsp:spPr>
        <a:xfrm>
          <a:off x="93120" y="1621420"/>
          <a:ext cx="500390" cy="43187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32EDD1-F7FF-4BB9-8F25-6BB4C4F39450}">
      <dsp:nvSpPr>
        <dsp:cNvPr id="0" name=""/>
        <dsp:cNvSpPr/>
      </dsp:nvSpPr>
      <dsp:spPr>
        <a:xfrm>
          <a:off x="0" y="45971"/>
          <a:ext cx="4281897" cy="369100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754FE2B6-87FD-4051-AADB-A03AF25B51AF}">
      <dsp:nvSpPr>
        <dsp:cNvPr id="0" name=""/>
        <dsp:cNvSpPr/>
      </dsp:nvSpPr>
      <dsp:spPr>
        <a:xfrm>
          <a:off x="0" y="1217769"/>
          <a:ext cx="500390" cy="43187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67AF6-3A84-407F-8F0A-48A3386DD95A}">
      <dsp:nvSpPr>
        <dsp:cNvPr id="0" name=""/>
        <dsp:cNvSpPr/>
      </dsp:nvSpPr>
      <dsp:spPr>
        <a:xfrm>
          <a:off x="26705" y="427942"/>
          <a:ext cx="3671316" cy="316160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96115" y="918297"/>
        <a:ext cx="2532496" cy="2180895"/>
      </dsp:txXfrm>
    </dsp:sp>
    <dsp:sp modelId="{D0760662-1ACC-4D3F-97F5-CF236626F478}">
      <dsp:nvSpPr>
        <dsp:cNvPr id="0" name=""/>
        <dsp:cNvSpPr/>
      </dsp:nvSpPr>
      <dsp:spPr>
        <a:xfrm>
          <a:off x="3119445" y="3471525"/>
          <a:ext cx="428487" cy="36982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51447E-5B6F-46A2-8A8F-434105FCA9FD}">
      <dsp:nvSpPr>
        <dsp:cNvPr id="0" name=""/>
        <dsp:cNvSpPr/>
      </dsp:nvSpPr>
      <dsp:spPr>
        <a:xfrm>
          <a:off x="0" y="402737"/>
          <a:ext cx="3666622" cy="3160638"/>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36D3BB78-6D5F-47DE-A27E-89B7A46BA996}">
      <dsp:nvSpPr>
        <dsp:cNvPr id="0" name=""/>
        <dsp:cNvSpPr/>
      </dsp:nvSpPr>
      <dsp:spPr>
        <a:xfrm>
          <a:off x="2482413" y="3125875"/>
          <a:ext cx="428487" cy="36982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F0C3C-CA96-46CA-B224-B74F45E1C742}">
      <dsp:nvSpPr>
        <dsp:cNvPr id="0" name=""/>
        <dsp:cNvSpPr/>
      </dsp:nvSpPr>
      <dsp:spPr>
        <a:xfrm>
          <a:off x="0" y="18307"/>
          <a:ext cx="1790728" cy="154211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1866900">
            <a:lnSpc>
              <a:spcPct val="90000"/>
            </a:lnSpc>
            <a:spcBef>
              <a:spcPct val="0"/>
            </a:spcBef>
            <a:spcAft>
              <a:spcPct val="35000"/>
            </a:spcAft>
          </a:pPr>
          <a:endParaRPr lang="en-US" sz="4200" kern="1200"/>
        </a:p>
      </dsp:txBody>
      <dsp:txXfrm>
        <a:off x="277737" y="257484"/>
        <a:ext cx="1235255" cy="1063756"/>
      </dsp:txXfrm>
    </dsp:sp>
    <dsp:sp modelId="{AE3FB891-FC43-4010-ADDF-29DDEFF8ACFA}">
      <dsp:nvSpPr>
        <dsp:cNvPr id="0" name=""/>
        <dsp:cNvSpPr/>
      </dsp:nvSpPr>
      <dsp:spPr>
        <a:xfrm>
          <a:off x="30044" y="699291"/>
          <a:ext cx="209000" cy="18038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3CB022-C60F-4DF1-AA89-BD69C194EC96}">
      <dsp:nvSpPr>
        <dsp:cNvPr id="0" name=""/>
        <dsp:cNvSpPr/>
      </dsp:nvSpPr>
      <dsp:spPr>
        <a:xfrm>
          <a:off x="0" y="47542"/>
          <a:ext cx="1788438" cy="154163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F0EE262D-4B5F-4682-A66D-F525158C7F24}">
      <dsp:nvSpPr>
        <dsp:cNvPr id="0" name=""/>
        <dsp:cNvSpPr/>
      </dsp:nvSpPr>
      <dsp:spPr>
        <a:xfrm>
          <a:off x="0" y="530696"/>
          <a:ext cx="209000" cy="18038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9EB9A-DEFF-4106-AC10-3AC48D8F46F4}">
      <dsp:nvSpPr>
        <dsp:cNvPr id="0" name=""/>
        <dsp:cNvSpPr/>
      </dsp:nvSpPr>
      <dsp:spPr>
        <a:xfrm>
          <a:off x="0" y="124933"/>
          <a:ext cx="2923516" cy="251762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53429" y="515409"/>
        <a:ext cx="2016658" cy="1736675"/>
      </dsp:txXfrm>
    </dsp:sp>
    <dsp:sp modelId="{772B89FA-BF76-4D9C-B420-448FA29FE756}">
      <dsp:nvSpPr>
        <dsp:cNvPr id="0" name=""/>
        <dsp:cNvSpPr/>
      </dsp:nvSpPr>
      <dsp:spPr>
        <a:xfrm>
          <a:off x="39155" y="1236698"/>
          <a:ext cx="341210" cy="2944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096A33B-CBB7-4DFF-8D19-71EA81B7B9F5}">
      <dsp:nvSpPr>
        <dsp:cNvPr id="0" name=""/>
        <dsp:cNvSpPr/>
      </dsp:nvSpPr>
      <dsp:spPr>
        <a:xfrm>
          <a:off x="0" y="118332"/>
          <a:ext cx="2919778" cy="251685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AFB7324-E5AB-4165-947B-221D66598BA1}">
      <dsp:nvSpPr>
        <dsp:cNvPr id="0" name=""/>
        <dsp:cNvSpPr/>
      </dsp:nvSpPr>
      <dsp:spPr>
        <a:xfrm>
          <a:off x="0" y="961453"/>
          <a:ext cx="341210" cy="2944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71700-A91E-47BF-9794-5D1CD8A141EF}">
      <dsp:nvSpPr>
        <dsp:cNvPr id="0" name=""/>
        <dsp:cNvSpPr/>
      </dsp:nvSpPr>
      <dsp:spPr>
        <a:xfrm>
          <a:off x="0" y="96451"/>
          <a:ext cx="2407711" cy="207343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390" rIns="0" bIns="72390" numCol="1" spcCol="1270" anchor="ctr" anchorCtr="0">
          <a:noAutofit/>
        </a:bodyPr>
        <a:lstStyle/>
        <a:p>
          <a:pPr lvl="0" algn="ctr" defTabSz="2533650">
            <a:lnSpc>
              <a:spcPct val="90000"/>
            </a:lnSpc>
            <a:spcBef>
              <a:spcPct val="0"/>
            </a:spcBef>
            <a:spcAft>
              <a:spcPct val="35000"/>
            </a:spcAft>
          </a:pPr>
          <a:endParaRPr lang="en-US" sz="5700" kern="1200"/>
        </a:p>
      </dsp:txBody>
      <dsp:txXfrm>
        <a:off x="373429" y="418034"/>
        <a:ext cx="1660853" cy="1430268"/>
      </dsp:txXfrm>
    </dsp:sp>
    <dsp:sp modelId="{D99D9DD1-18D8-4EED-9704-93FC2EAC9E8B}">
      <dsp:nvSpPr>
        <dsp:cNvPr id="0" name=""/>
        <dsp:cNvSpPr/>
      </dsp:nvSpPr>
      <dsp:spPr>
        <a:xfrm>
          <a:off x="42431" y="1012049"/>
          <a:ext cx="281009" cy="24253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EBC7AB-3D8D-4F40-9CEA-DB71578AB2DB}">
      <dsp:nvSpPr>
        <dsp:cNvPr id="0" name=""/>
        <dsp:cNvSpPr/>
      </dsp:nvSpPr>
      <dsp:spPr>
        <a:xfrm>
          <a:off x="0" y="753328"/>
          <a:ext cx="2404633" cy="207280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94A1E53-1EAC-406B-B111-77EB1A023EAF}">
      <dsp:nvSpPr>
        <dsp:cNvPr id="0" name=""/>
        <dsp:cNvSpPr/>
      </dsp:nvSpPr>
      <dsp:spPr>
        <a:xfrm>
          <a:off x="0" y="785366"/>
          <a:ext cx="281009" cy="24253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C98EC-4532-473B-BB8E-0EE22DF2E702}">
      <dsp:nvSpPr>
        <dsp:cNvPr id="0" name=""/>
        <dsp:cNvSpPr/>
      </dsp:nvSpPr>
      <dsp:spPr>
        <a:xfrm>
          <a:off x="169164" y="199382"/>
          <a:ext cx="2355876" cy="202879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1120" numCol="1" spcCol="1270" anchor="ctr" anchorCtr="0">
          <a:noAutofit/>
        </a:bodyPr>
        <a:lstStyle/>
        <a:p>
          <a:pPr lvl="0" algn="ctr" defTabSz="2489200">
            <a:lnSpc>
              <a:spcPct val="90000"/>
            </a:lnSpc>
            <a:spcBef>
              <a:spcPct val="0"/>
            </a:spcBef>
            <a:spcAft>
              <a:spcPct val="35000"/>
            </a:spcAft>
          </a:pPr>
          <a:endParaRPr lang="en-US" sz="5600" kern="1200"/>
        </a:p>
      </dsp:txBody>
      <dsp:txXfrm>
        <a:off x="534553" y="514042"/>
        <a:ext cx="1625098" cy="1399475"/>
      </dsp:txXfrm>
    </dsp:sp>
    <dsp:sp modelId="{634F53BE-67E6-4C76-8A32-6002FA1F2114}">
      <dsp:nvSpPr>
        <dsp:cNvPr id="0" name=""/>
        <dsp:cNvSpPr/>
      </dsp:nvSpPr>
      <dsp:spPr>
        <a:xfrm>
          <a:off x="223817" y="1095283"/>
          <a:ext cx="274959" cy="2373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F383C17-6A4E-4AD1-ACC5-D914A0E784C9}">
      <dsp:nvSpPr>
        <dsp:cNvPr id="0" name=""/>
        <dsp:cNvSpPr/>
      </dsp:nvSpPr>
      <dsp:spPr>
        <a:xfrm>
          <a:off x="29951" y="-72701"/>
          <a:ext cx="2932892" cy="256917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245D47EA-5F91-4B6D-8066-16C4FD539261}">
      <dsp:nvSpPr>
        <dsp:cNvPr id="0" name=""/>
        <dsp:cNvSpPr/>
      </dsp:nvSpPr>
      <dsp:spPr>
        <a:xfrm>
          <a:off x="0" y="873480"/>
          <a:ext cx="274959" cy="2373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76F62-CDD6-4FF6-8DB8-FF90AA425109}">
      <dsp:nvSpPr>
        <dsp:cNvPr id="0" name=""/>
        <dsp:cNvSpPr/>
      </dsp:nvSpPr>
      <dsp:spPr>
        <a:xfrm>
          <a:off x="0" y="0"/>
          <a:ext cx="1777051" cy="153380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1866900">
            <a:lnSpc>
              <a:spcPct val="90000"/>
            </a:lnSpc>
            <a:spcBef>
              <a:spcPct val="0"/>
            </a:spcBef>
            <a:spcAft>
              <a:spcPct val="35000"/>
            </a:spcAft>
          </a:pPr>
          <a:endParaRPr lang="en-US" sz="4200" kern="1200" dirty="0"/>
        </a:p>
      </dsp:txBody>
      <dsp:txXfrm>
        <a:off x="275905" y="238139"/>
        <a:ext cx="1225241" cy="1057528"/>
      </dsp:txXfrm>
    </dsp:sp>
    <dsp:sp modelId="{515199FF-5370-4B35-8945-E999FB935488}">
      <dsp:nvSpPr>
        <dsp:cNvPr id="0" name=""/>
        <dsp:cNvSpPr/>
      </dsp:nvSpPr>
      <dsp:spPr>
        <a:xfrm>
          <a:off x="1523785" y="1484536"/>
          <a:ext cx="207403" cy="17900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ED8BED-D724-41DC-9B5E-A1CB04D24697}">
      <dsp:nvSpPr>
        <dsp:cNvPr id="0" name=""/>
        <dsp:cNvSpPr/>
      </dsp:nvSpPr>
      <dsp:spPr>
        <a:xfrm>
          <a:off x="13860" y="-868"/>
          <a:ext cx="1774779" cy="152986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5C475DE-99E7-482D-B79A-CA34635C2947}">
      <dsp:nvSpPr>
        <dsp:cNvPr id="0" name=""/>
        <dsp:cNvSpPr/>
      </dsp:nvSpPr>
      <dsp:spPr>
        <a:xfrm>
          <a:off x="1215438" y="1317229"/>
          <a:ext cx="207403" cy="17900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B16C7-7ED5-408B-A3CE-6662BD5F885B}">
      <dsp:nvSpPr>
        <dsp:cNvPr id="0" name=""/>
        <dsp:cNvSpPr/>
      </dsp:nvSpPr>
      <dsp:spPr>
        <a:xfrm>
          <a:off x="9" y="96657"/>
          <a:ext cx="2369775" cy="204076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1120" numCol="1" spcCol="1270" anchor="ctr" anchorCtr="0">
          <a:noAutofit/>
        </a:bodyPr>
        <a:lstStyle/>
        <a:p>
          <a:pPr lvl="0" algn="ctr" defTabSz="2489200">
            <a:lnSpc>
              <a:spcPct val="90000"/>
            </a:lnSpc>
            <a:spcBef>
              <a:spcPct val="0"/>
            </a:spcBef>
            <a:spcAft>
              <a:spcPct val="35000"/>
            </a:spcAft>
          </a:pPr>
          <a:endParaRPr lang="en-US" sz="5600" kern="1200" dirty="0"/>
        </a:p>
      </dsp:txBody>
      <dsp:txXfrm>
        <a:off x="367554" y="413174"/>
        <a:ext cx="1634685" cy="1407731"/>
      </dsp:txXfrm>
    </dsp:sp>
    <dsp:sp modelId="{74B7B1D8-BD33-4157-AC8D-B3F7290D79E0}">
      <dsp:nvSpPr>
        <dsp:cNvPr id="0" name=""/>
        <dsp:cNvSpPr/>
      </dsp:nvSpPr>
      <dsp:spPr>
        <a:xfrm>
          <a:off x="2013551" y="2030956"/>
          <a:ext cx="276582" cy="2387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787776-C5FE-4430-8785-A3449DA532AE}">
      <dsp:nvSpPr>
        <dsp:cNvPr id="0" name=""/>
        <dsp:cNvSpPr/>
      </dsp:nvSpPr>
      <dsp:spPr>
        <a:xfrm>
          <a:off x="0" y="50103"/>
          <a:ext cx="2366745" cy="204014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E06D75C-D9FC-41C9-8363-CF66670BF6F7}">
      <dsp:nvSpPr>
        <dsp:cNvPr id="0" name=""/>
        <dsp:cNvSpPr/>
      </dsp:nvSpPr>
      <dsp:spPr>
        <a:xfrm>
          <a:off x="1602357" y="1807845"/>
          <a:ext cx="276582" cy="2387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4E0B8-FD03-4869-9A1D-DFD5319A666C}">
      <dsp:nvSpPr>
        <dsp:cNvPr id="0" name=""/>
        <dsp:cNvSpPr/>
      </dsp:nvSpPr>
      <dsp:spPr>
        <a:xfrm>
          <a:off x="2408943" y="1228629"/>
          <a:ext cx="2696724" cy="232232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1280" rIns="0" bIns="81280" numCol="1" spcCol="1270" anchor="ctr" anchorCtr="0">
          <a:noAutofit/>
        </a:bodyPr>
        <a:lstStyle/>
        <a:p>
          <a:pPr lvl="0" algn="ctr" defTabSz="2844800">
            <a:lnSpc>
              <a:spcPct val="90000"/>
            </a:lnSpc>
            <a:spcBef>
              <a:spcPct val="0"/>
            </a:spcBef>
            <a:spcAft>
              <a:spcPct val="35000"/>
            </a:spcAft>
          </a:pPr>
          <a:endParaRPr lang="en-US" sz="6400" kern="1200"/>
        </a:p>
      </dsp:txBody>
      <dsp:txXfrm>
        <a:off x="2827197" y="1588814"/>
        <a:ext cx="1860216" cy="1601951"/>
      </dsp:txXfrm>
    </dsp:sp>
    <dsp:sp modelId="{9C04229A-FF39-48D9-9824-A1BF278A4591}">
      <dsp:nvSpPr>
        <dsp:cNvPr id="0" name=""/>
        <dsp:cNvSpPr/>
      </dsp:nvSpPr>
      <dsp:spPr>
        <a:xfrm>
          <a:off x="4080383" y="2715605"/>
          <a:ext cx="314740" cy="271647"/>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77FACA1-4BEC-4E12-9028-F21E40626529}">
      <dsp:nvSpPr>
        <dsp:cNvPr id="0" name=""/>
        <dsp:cNvSpPr/>
      </dsp:nvSpPr>
      <dsp:spPr>
        <a:xfrm>
          <a:off x="1907180" y="546809"/>
          <a:ext cx="2693276" cy="232161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D1E2BC5A-F7A4-4542-9521-596D3280644F}">
      <dsp:nvSpPr>
        <dsp:cNvPr id="0" name=""/>
        <dsp:cNvSpPr/>
      </dsp:nvSpPr>
      <dsp:spPr>
        <a:xfrm>
          <a:off x="2003572" y="2000250"/>
          <a:ext cx="314740" cy="27164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A3D5A-1B76-4F3E-A75C-5BE82E7A3356}">
      <dsp:nvSpPr>
        <dsp:cNvPr id="0" name=""/>
        <dsp:cNvSpPr/>
      </dsp:nvSpPr>
      <dsp:spPr>
        <a:xfrm>
          <a:off x="184178" y="0"/>
          <a:ext cx="2236471" cy="192596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7310" rIns="0" bIns="67310" numCol="1" spcCol="1270" anchor="ctr" anchorCtr="0">
          <a:noAutofit/>
        </a:bodyPr>
        <a:lstStyle/>
        <a:p>
          <a:pPr lvl="0" algn="ctr" defTabSz="2355850">
            <a:lnSpc>
              <a:spcPct val="90000"/>
            </a:lnSpc>
            <a:spcBef>
              <a:spcPct val="0"/>
            </a:spcBef>
            <a:spcAft>
              <a:spcPct val="35000"/>
            </a:spcAft>
          </a:pPr>
          <a:endParaRPr lang="en-US" sz="5300" kern="1200"/>
        </a:p>
      </dsp:txBody>
      <dsp:txXfrm>
        <a:off x="531048" y="298712"/>
        <a:ext cx="1542731" cy="1328544"/>
      </dsp:txXfrm>
    </dsp:sp>
    <dsp:sp modelId="{E717D40E-7D0A-4D8E-8E2B-ACDBF87943EE}">
      <dsp:nvSpPr>
        <dsp:cNvPr id="0" name=""/>
        <dsp:cNvSpPr/>
      </dsp:nvSpPr>
      <dsp:spPr>
        <a:xfrm>
          <a:off x="236060" y="844360"/>
          <a:ext cx="261023" cy="22528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BC951E-B843-4A6C-A71C-2F4C69C675AB}">
      <dsp:nvSpPr>
        <dsp:cNvPr id="0" name=""/>
        <dsp:cNvSpPr/>
      </dsp:nvSpPr>
      <dsp:spPr>
        <a:xfrm>
          <a:off x="165248" y="0"/>
          <a:ext cx="2233611" cy="192537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F9CF163B-5C99-4D22-A472-F67D42C29E68}">
      <dsp:nvSpPr>
        <dsp:cNvPr id="0" name=""/>
        <dsp:cNvSpPr/>
      </dsp:nvSpPr>
      <dsp:spPr>
        <a:xfrm>
          <a:off x="0" y="633799"/>
          <a:ext cx="261023" cy="22528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15174-F673-4BC2-8A03-668F43C40B09}">
      <dsp:nvSpPr>
        <dsp:cNvPr id="0" name=""/>
        <dsp:cNvSpPr/>
      </dsp:nvSpPr>
      <dsp:spPr>
        <a:xfrm>
          <a:off x="36456" y="33996"/>
          <a:ext cx="2272288" cy="195681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388881" y="337492"/>
        <a:ext cx="1567438" cy="1349821"/>
      </dsp:txXfrm>
    </dsp:sp>
    <dsp:sp modelId="{ACFFC68D-476A-4E56-AEE1-F7B4BFCF8C56}">
      <dsp:nvSpPr>
        <dsp:cNvPr id="0" name=""/>
        <dsp:cNvSpPr/>
      </dsp:nvSpPr>
      <dsp:spPr>
        <a:xfrm>
          <a:off x="89157" y="898106"/>
          <a:ext cx="265204" cy="2288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07A5BB6-8AEF-4CB6-98D9-1F4E6458FC34}">
      <dsp:nvSpPr>
        <dsp:cNvPr id="0" name=""/>
        <dsp:cNvSpPr/>
      </dsp:nvSpPr>
      <dsp:spPr>
        <a:xfrm>
          <a:off x="201861" y="53278"/>
          <a:ext cx="2269383" cy="195621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A117F3F-F3EF-4532-A10E-137BBE75BD9D}">
      <dsp:nvSpPr>
        <dsp:cNvPr id="0" name=""/>
        <dsp:cNvSpPr/>
      </dsp:nvSpPr>
      <dsp:spPr>
        <a:xfrm>
          <a:off x="0" y="684173"/>
          <a:ext cx="265204" cy="2288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9CB51-4D2C-40AF-A030-77781591515C}">
      <dsp:nvSpPr>
        <dsp:cNvPr id="0" name=""/>
        <dsp:cNvSpPr/>
      </dsp:nvSpPr>
      <dsp:spPr>
        <a:xfrm>
          <a:off x="36587" y="148968"/>
          <a:ext cx="2038956" cy="175587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0960" rIns="0" bIns="60960" numCol="1" spcCol="1270" anchor="ctr" anchorCtr="0">
          <a:noAutofit/>
        </a:bodyPr>
        <a:lstStyle/>
        <a:p>
          <a:pPr lvl="0" algn="ctr" defTabSz="2133600">
            <a:lnSpc>
              <a:spcPct val="90000"/>
            </a:lnSpc>
            <a:spcBef>
              <a:spcPct val="0"/>
            </a:spcBef>
            <a:spcAft>
              <a:spcPct val="35000"/>
            </a:spcAft>
          </a:pPr>
          <a:endParaRPr lang="en-US" sz="4800" kern="1200"/>
        </a:p>
      </dsp:txBody>
      <dsp:txXfrm>
        <a:off x="352823" y="421299"/>
        <a:ext cx="1406484" cy="1211213"/>
      </dsp:txXfrm>
    </dsp:sp>
    <dsp:sp modelId="{AA049C5A-3492-452F-A3F9-6D976C8D3BB7}">
      <dsp:nvSpPr>
        <dsp:cNvPr id="0" name=""/>
        <dsp:cNvSpPr/>
      </dsp:nvSpPr>
      <dsp:spPr>
        <a:xfrm>
          <a:off x="83883" y="924343"/>
          <a:ext cx="237971" cy="20538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7E3DF3-78A1-4403-93A0-E42C29D2FC3F}">
      <dsp:nvSpPr>
        <dsp:cNvPr id="0" name=""/>
        <dsp:cNvSpPr/>
      </dsp:nvSpPr>
      <dsp:spPr>
        <a:xfrm>
          <a:off x="174718" y="177497"/>
          <a:ext cx="2036349" cy="175533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EE8864A0-472A-4A0E-BF06-693E1E87CA93}">
      <dsp:nvSpPr>
        <dsp:cNvPr id="0" name=""/>
        <dsp:cNvSpPr/>
      </dsp:nvSpPr>
      <dsp:spPr>
        <a:xfrm>
          <a:off x="0" y="732378"/>
          <a:ext cx="237971" cy="20538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719CA-78D9-409D-9C14-A8482AC840D9}">
      <dsp:nvSpPr>
        <dsp:cNvPr id="0" name=""/>
        <dsp:cNvSpPr/>
      </dsp:nvSpPr>
      <dsp:spPr>
        <a:xfrm>
          <a:off x="10" y="62376"/>
          <a:ext cx="2542481" cy="218949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0" bIns="76200" numCol="1" spcCol="1270" anchor="ctr" anchorCtr="0">
          <a:noAutofit/>
        </a:bodyPr>
        <a:lstStyle/>
        <a:p>
          <a:pPr lvl="0" algn="ctr" defTabSz="2667000">
            <a:lnSpc>
              <a:spcPct val="90000"/>
            </a:lnSpc>
            <a:spcBef>
              <a:spcPct val="0"/>
            </a:spcBef>
            <a:spcAft>
              <a:spcPct val="35000"/>
            </a:spcAft>
          </a:pPr>
          <a:endParaRPr lang="en-US" sz="6000" kern="1200"/>
        </a:p>
      </dsp:txBody>
      <dsp:txXfrm>
        <a:off x="394341" y="401960"/>
        <a:ext cx="1753819" cy="1510325"/>
      </dsp:txXfrm>
    </dsp:sp>
    <dsp:sp modelId="{EAC53F34-1667-463D-877A-C81417DC6A22}">
      <dsp:nvSpPr>
        <dsp:cNvPr id="0" name=""/>
        <dsp:cNvSpPr/>
      </dsp:nvSpPr>
      <dsp:spPr>
        <a:xfrm>
          <a:off x="58975" y="1029246"/>
          <a:ext cx="296738" cy="25611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FE227EA-7F5E-4451-971D-532C231CD3B3}">
      <dsp:nvSpPr>
        <dsp:cNvPr id="0" name=""/>
        <dsp:cNvSpPr/>
      </dsp:nvSpPr>
      <dsp:spPr>
        <a:xfrm>
          <a:off x="0" y="23859"/>
          <a:ext cx="2539230" cy="2188823"/>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202" r="202"/>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ADA4E835-9901-4FA0-9BD9-57C90752CA07}">
      <dsp:nvSpPr>
        <dsp:cNvPr id="0" name=""/>
        <dsp:cNvSpPr/>
      </dsp:nvSpPr>
      <dsp:spPr>
        <a:xfrm>
          <a:off x="0" y="789875"/>
          <a:ext cx="296738" cy="25611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36031-F34E-4711-8C8F-C8C8D504BD11}">
      <dsp:nvSpPr>
        <dsp:cNvPr id="0" name=""/>
        <dsp:cNvSpPr/>
      </dsp:nvSpPr>
      <dsp:spPr>
        <a:xfrm>
          <a:off x="78537" y="391"/>
          <a:ext cx="2049333" cy="176481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2230" rIns="0" bIns="62230" numCol="1" spcCol="1270" anchor="ctr" anchorCtr="0">
          <a:noAutofit/>
        </a:bodyPr>
        <a:lstStyle/>
        <a:p>
          <a:pPr lvl="0" algn="ctr" defTabSz="2178050">
            <a:lnSpc>
              <a:spcPct val="90000"/>
            </a:lnSpc>
            <a:spcBef>
              <a:spcPct val="0"/>
            </a:spcBef>
            <a:spcAft>
              <a:spcPct val="35000"/>
            </a:spcAft>
          </a:pPr>
          <a:endParaRPr lang="en-US" sz="4900" kern="1200"/>
        </a:p>
      </dsp:txBody>
      <dsp:txXfrm>
        <a:off x="396382" y="274108"/>
        <a:ext cx="1413643" cy="1217377"/>
      </dsp:txXfrm>
    </dsp:sp>
    <dsp:sp modelId="{E884C1FE-8786-4BE2-ABD9-02C8504F38C7}">
      <dsp:nvSpPr>
        <dsp:cNvPr id="0" name=""/>
        <dsp:cNvSpPr/>
      </dsp:nvSpPr>
      <dsp:spPr>
        <a:xfrm>
          <a:off x="126075" y="779723"/>
          <a:ext cx="239182" cy="20643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8CF0A2C-44CD-43AB-A1BA-60D075098D39}">
      <dsp:nvSpPr>
        <dsp:cNvPr id="0" name=""/>
        <dsp:cNvSpPr/>
      </dsp:nvSpPr>
      <dsp:spPr>
        <a:xfrm>
          <a:off x="110171" y="0"/>
          <a:ext cx="2046712" cy="1764272"/>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35" r="-15935"/>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563B910C-1F57-4B16-8A5B-6D1F94785100}">
      <dsp:nvSpPr>
        <dsp:cNvPr id="0" name=""/>
        <dsp:cNvSpPr/>
      </dsp:nvSpPr>
      <dsp:spPr>
        <a:xfrm>
          <a:off x="0" y="586781"/>
          <a:ext cx="239182" cy="20643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33602-688C-4054-BCF3-B0A32D692EF1}">
      <dsp:nvSpPr>
        <dsp:cNvPr id="0" name=""/>
        <dsp:cNvSpPr/>
      </dsp:nvSpPr>
      <dsp:spPr>
        <a:xfrm>
          <a:off x="0" y="259178"/>
          <a:ext cx="3695737" cy="318263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73198" y="752795"/>
        <a:ext cx="2549341" cy="2195402"/>
      </dsp:txXfrm>
    </dsp:sp>
    <dsp:sp modelId="{AB9E2793-7895-4FA7-9B64-0674336F56A2}">
      <dsp:nvSpPr>
        <dsp:cNvPr id="0" name=""/>
        <dsp:cNvSpPr/>
      </dsp:nvSpPr>
      <dsp:spPr>
        <a:xfrm>
          <a:off x="0" y="1664605"/>
          <a:ext cx="431338" cy="3722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58554B-4DDC-4830-8FB8-D14D85D25B89}">
      <dsp:nvSpPr>
        <dsp:cNvPr id="0" name=""/>
        <dsp:cNvSpPr/>
      </dsp:nvSpPr>
      <dsp:spPr>
        <a:xfrm>
          <a:off x="0" y="250292"/>
          <a:ext cx="3691012" cy="318166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B855B76A-57E5-4C29-A229-7AAD06386B32}">
      <dsp:nvSpPr>
        <dsp:cNvPr id="0" name=""/>
        <dsp:cNvSpPr/>
      </dsp:nvSpPr>
      <dsp:spPr>
        <a:xfrm>
          <a:off x="0" y="1316656"/>
          <a:ext cx="431338" cy="37228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58BFF-9BAF-403C-9F16-D6EFD13C32BC}">
      <dsp:nvSpPr>
        <dsp:cNvPr id="0" name=""/>
        <dsp:cNvSpPr/>
      </dsp:nvSpPr>
      <dsp:spPr>
        <a:xfrm>
          <a:off x="0" y="249562"/>
          <a:ext cx="3155957" cy="271779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89479" y="671084"/>
        <a:ext cx="2176999" cy="1874752"/>
      </dsp:txXfrm>
    </dsp:sp>
    <dsp:sp modelId="{4365BD26-AD6E-4DD5-B6F0-B81712D1A956}">
      <dsp:nvSpPr>
        <dsp:cNvPr id="0" name=""/>
        <dsp:cNvSpPr/>
      </dsp:nvSpPr>
      <dsp:spPr>
        <a:xfrm>
          <a:off x="48243" y="1449725"/>
          <a:ext cx="368339" cy="3179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0F1C03-C9CC-4D02-9886-B9DCF9F4AA71}">
      <dsp:nvSpPr>
        <dsp:cNvPr id="0" name=""/>
        <dsp:cNvSpPr/>
      </dsp:nvSpPr>
      <dsp:spPr>
        <a:xfrm>
          <a:off x="0" y="227597"/>
          <a:ext cx="3151922" cy="271696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226282F-AB66-407C-A407-D0CD8950C687}">
      <dsp:nvSpPr>
        <dsp:cNvPr id="0" name=""/>
        <dsp:cNvSpPr/>
      </dsp:nvSpPr>
      <dsp:spPr>
        <a:xfrm>
          <a:off x="0" y="1152596"/>
          <a:ext cx="368339" cy="31790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12B5F-D45E-4676-A198-856E1DD6AC6C}">
      <dsp:nvSpPr>
        <dsp:cNvPr id="0" name=""/>
        <dsp:cNvSpPr/>
      </dsp:nvSpPr>
      <dsp:spPr>
        <a:xfrm>
          <a:off x="208635" y="6"/>
          <a:ext cx="3838651" cy="33057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803998" y="512711"/>
        <a:ext cx="2647925" cy="2280298"/>
      </dsp:txXfrm>
    </dsp:sp>
    <dsp:sp modelId="{463623C4-3171-4926-B25E-B12ECEA324D3}">
      <dsp:nvSpPr>
        <dsp:cNvPr id="0" name=""/>
        <dsp:cNvSpPr/>
      </dsp:nvSpPr>
      <dsp:spPr>
        <a:xfrm>
          <a:off x="297678" y="1459766"/>
          <a:ext cx="448017" cy="38667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25AFB55-615F-44E1-A6EC-DDFEB92B9F38}">
      <dsp:nvSpPr>
        <dsp:cNvPr id="0" name=""/>
        <dsp:cNvSpPr/>
      </dsp:nvSpPr>
      <dsp:spPr>
        <a:xfrm>
          <a:off x="0" y="0"/>
          <a:ext cx="3833743" cy="33046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8479F974-675A-4348-A92D-F02781BA69C4}">
      <dsp:nvSpPr>
        <dsp:cNvPr id="0" name=""/>
        <dsp:cNvSpPr/>
      </dsp:nvSpPr>
      <dsp:spPr>
        <a:xfrm>
          <a:off x="0" y="1098362"/>
          <a:ext cx="448017" cy="38667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3B7D0-BDD4-4052-A380-449B3A196ED5}">
      <dsp:nvSpPr>
        <dsp:cNvPr id="0" name=""/>
        <dsp:cNvSpPr/>
      </dsp:nvSpPr>
      <dsp:spPr>
        <a:xfrm>
          <a:off x="353946" y="4488"/>
          <a:ext cx="2684177" cy="231151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1280" rIns="0" bIns="81280" numCol="1" spcCol="1270" anchor="ctr" anchorCtr="0">
          <a:noAutofit/>
        </a:bodyPr>
        <a:lstStyle/>
        <a:p>
          <a:pPr lvl="0" algn="ctr" defTabSz="2844800">
            <a:lnSpc>
              <a:spcPct val="90000"/>
            </a:lnSpc>
            <a:spcBef>
              <a:spcPct val="0"/>
            </a:spcBef>
            <a:spcAft>
              <a:spcPct val="35000"/>
            </a:spcAft>
          </a:pPr>
          <a:endParaRPr lang="en-US" sz="6400" kern="1200"/>
        </a:p>
      </dsp:txBody>
      <dsp:txXfrm>
        <a:off x="770254" y="362997"/>
        <a:ext cx="1851561" cy="1594499"/>
      </dsp:txXfrm>
    </dsp:sp>
    <dsp:sp modelId="{51D2579E-A95B-436C-83EF-B02601CF6EA1}">
      <dsp:nvSpPr>
        <dsp:cNvPr id="0" name=""/>
        <dsp:cNvSpPr/>
      </dsp:nvSpPr>
      <dsp:spPr>
        <a:xfrm>
          <a:off x="416215" y="1025241"/>
          <a:ext cx="313276" cy="2703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3AED9-C685-4887-BDD4-11EE05E50965}">
      <dsp:nvSpPr>
        <dsp:cNvPr id="0" name=""/>
        <dsp:cNvSpPr/>
      </dsp:nvSpPr>
      <dsp:spPr>
        <a:xfrm>
          <a:off x="0" y="209082"/>
          <a:ext cx="2680745" cy="231081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0DA13E48-A467-4A7B-9B5B-E6FF6277B384}">
      <dsp:nvSpPr>
        <dsp:cNvPr id="0" name=""/>
        <dsp:cNvSpPr/>
      </dsp:nvSpPr>
      <dsp:spPr>
        <a:xfrm>
          <a:off x="0" y="772529"/>
          <a:ext cx="313276" cy="2703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7E84D-5DF6-4465-A1BB-4B0A4A6E88EB}">
      <dsp:nvSpPr>
        <dsp:cNvPr id="0" name=""/>
        <dsp:cNvSpPr/>
      </dsp:nvSpPr>
      <dsp:spPr>
        <a:xfrm>
          <a:off x="0" y="149954"/>
          <a:ext cx="2871283" cy="247264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45327" y="533454"/>
        <a:ext cx="1980629" cy="1705645"/>
      </dsp:txXfrm>
    </dsp:sp>
    <dsp:sp modelId="{D6AC424C-D8AF-4D2C-9829-9C1A570B1450}">
      <dsp:nvSpPr>
        <dsp:cNvPr id="0" name=""/>
        <dsp:cNvSpPr/>
      </dsp:nvSpPr>
      <dsp:spPr>
        <a:xfrm>
          <a:off x="47494" y="1241841"/>
          <a:ext cx="335114" cy="2892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0124A7-A978-4F1E-A172-6621C50F6815}">
      <dsp:nvSpPr>
        <dsp:cNvPr id="0" name=""/>
        <dsp:cNvSpPr/>
      </dsp:nvSpPr>
      <dsp:spPr>
        <a:xfrm>
          <a:off x="0" y="172648"/>
          <a:ext cx="2867612" cy="247188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C7D65456-ADF4-4505-A07E-501F88A83235}">
      <dsp:nvSpPr>
        <dsp:cNvPr id="0" name=""/>
        <dsp:cNvSpPr/>
      </dsp:nvSpPr>
      <dsp:spPr>
        <a:xfrm>
          <a:off x="0" y="971514"/>
          <a:ext cx="335114" cy="28923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4FEEF-878A-4E3E-9255-2B141009CDCC}">
      <dsp:nvSpPr>
        <dsp:cNvPr id="0" name=""/>
        <dsp:cNvSpPr/>
      </dsp:nvSpPr>
      <dsp:spPr>
        <a:xfrm>
          <a:off x="27005" y="110427"/>
          <a:ext cx="3497688" cy="30120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9486" y="577592"/>
        <a:ext cx="2412726" cy="2077753"/>
      </dsp:txXfrm>
    </dsp:sp>
    <dsp:sp modelId="{E61CABF9-CD98-401A-A57C-1DCD8F8829CB}">
      <dsp:nvSpPr>
        <dsp:cNvPr id="0" name=""/>
        <dsp:cNvSpPr/>
      </dsp:nvSpPr>
      <dsp:spPr>
        <a:xfrm>
          <a:off x="3082748" y="3144228"/>
          <a:ext cx="408223" cy="35233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768987E-56C0-4595-9ABD-2859F6E3982E}">
      <dsp:nvSpPr>
        <dsp:cNvPr id="0" name=""/>
        <dsp:cNvSpPr/>
      </dsp:nvSpPr>
      <dsp:spPr>
        <a:xfrm>
          <a:off x="-110831" y="176113"/>
          <a:ext cx="3936540" cy="312700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1FE7AE51-66A8-472E-A648-D996B9A79760}">
      <dsp:nvSpPr>
        <dsp:cNvPr id="0" name=""/>
        <dsp:cNvSpPr/>
      </dsp:nvSpPr>
      <dsp:spPr>
        <a:xfrm>
          <a:off x="5206224" y="1652322"/>
          <a:ext cx="408223" cy="352330"/>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28A04-90E6-4A2D-A3FA-F46DF1216B78}">
      <dsp:nvSpPr>
        <dsp:cNvPr id="0" name=""/>
        <dsp:cNvSpPr/>
      </dsp:nvSpPr>
      <dsp:spPr>
        <a:xfrm>
          <a:off x="0" y="418892"/>
          <a:ext cx="2177846" cy="18754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6040" rIns="0" bIns="66040" numCol="1" spcCol="1270" anchor="ctr" anchorCtr="0">
          <a:noAutofit/>
        </a:bodyPr>
        <a:lstStyle/>
        <a:p>
          <a:pPr lvl="0" algn="ctr" defTabSz="2311400">
            <a:lnSpc>
              <a:spcPct val="90000"/>
            </a:lnSpc>
            <a:spcBef>
              <a:spcPct val="0"/>
            </a:spcBef>
            <a:spcAft>
              <a:spcPct val="35000"/>
            </a:spcAft>
          </a:pPr>
          <a:endParaRPr lang="en-US" sz="5200" kern="1200"/>
        </a:p>
      </dsp:txBody>
      <dsp:txXfrm>
        <a:off x="337777" y="709774"/>
        <a:ext cx="1502292" cy="1293719"/>
      </dsp:txXfrm>
    </dsp:sp>
    <dsp:sp modelId="{C4CED9FD-0D5B-4634-A12E-C09ED2CF1631}">
      <dsp:nvSpPr>
        <dsp:cNvPr id="0" name=""/>
        <dsp:cNvSpPr/>
      </dsp:nvSpPr>
      <dsp:spPr>
        <a:xfrm>
          <a:off x="38814" y="1247088"/>
          <a:ext cx="254181" cy="2193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109D09-5C50-4017-84C1-2C7E920A8E42}">
      <dsp:nvSpPr>
        <dsp:cNvPr id="0" name=""/>
        <dsp:cNvSpPr/>
      </dsp:nvSpPr>
      <dsp:spPr>
        <a:xfrm>
          <a:off x="0" y="392706"/>
          <a:ext cx="2175062" cy="187490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0F9FA-6CF5-4176-A008-E8E8747B7C96}">
      <dsp:nvSpPr>
        <dsp:cNvPr id="0" name=""/>
        <dsp:cNvSpPr/>
      </dsp:nvSpPr>
      <dsp:spPr>
        <a:xfrm>
          <a:off x="0" y="1042047"/>
          <a:ext cx="254181" cy="21937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EADA1-107A-462A-9C72-1897B349D283}">
      <dsp:nvSpPr>
        <dsp:cNvPr id="0" name=""/>
        <dsp:cNvSpPr/>
      </dsp:nvSpPr>
      <dsp:spPr>
        <a:xfrm>
          <a:off x="8003" y="438739"/>
          <a:ext cx="1881308" cy="162011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7150" rIns="0" bIns="57150" numCol="1" spcCol="1270" anchor="ctr" anchorCtr="0">
          <a:noAutofit/>
        </a:bodyPr>
        <a:lstStyle/>
        <a:p>
          <a:pPr lvl="0" algn="ctr" defTabSz="2000250">
            <a:lnSpc>
              <a:spcPct val="90000"/>
            </a:lnSpc>
            <a:spcBef>
              <a:spcPct val="0"/>
            </a:spcBef>
            <a:spcAft>
              <a:spcPct val="35000"/>
            </a:spcAft>
          </a:pPr>
          <a:endParaRPr lang="en-US" sz="4500" kern="1200"/>
        </a:p>
      </dsp:txBody>
      <dsp:txXfrm>
        <a:off x="299788" y="690014"/>
        <a:ext cx="1297738" cy="1117565"/>
      </dsp:txXfrm>
    </dsp:sp>
    <dsp:sp modelId="{7C25F094-C411-475D-9717-BA07F6124276}">
      <dsp:nvSpPr>
        <dsp:cNvPr id="0" name=""/>
        <dsp:cNvSpPr/>
      </dsp:nvSpPr>
      <dsp:spPr>
        <a:xfrm>
          <a:off x="51646" y="1154159"/>
          <a:ext cx="219571" cy="1895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1829E5D-C1F5-4618-9C89-22AA5FFC0CE7}">
      <dsp:nvSpPr>
        <dsp:cNvPr id="0" name=""/>
        <dsp:cNvSpPr/>
      </dsp:nvSpPr>
      <dsp:spPr>
        <a:xfrm>
          <a:off x="0" y="397649"/>
          <a:ext cx="1878903" cy="161961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06B487-5748-4D01-B68E-486257EE4CB4}">
      <dsp:nvSpPr>
        <dsp:cNvPr id="0" name=""/>
        <dsp:cNvSpPr/>
      </dsp:nvSpPr>
      <dsp:spPr>
        <a:xfrm>
          <a:off x="0" y="977037"/>
          <a:ext cx="219571" cy="1895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56EA3-74C8-4826-AD3B-85DA04BC718F}">
      <dsp:nvSpPr>
        <dsp:cNvPr id="0" name=""/>
        <dsp:cNvSpPr/>
      </dsp:nvSpPr>
      <dsp:spPr>
        <a:xfrm>
          <a:off x="0" y="679075"/>
          <a:ext cx="1760521" cy="151609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1866900">
            <a:lnSpc>
              <a:spcPct val="90000"/>
            </a:lnSpc>
            <a:spcBef>
              <a:spcPct val="0"/>
            </a:spcBef>
            <a:spcAft>
              <a:spcPct val="35000"/>
            </a:spcAft>
          </a:pPr>
          <a:endParaRPr lang="en-US" sz="4200" kern="1200" dirty="0"/>
        </a:p>
      </dsp:txBody>
      <dsp:txXfrm>
        <a:off x="273052" y="914217"/>
        <a:ext cx="1214418" cy="1045813"/>
      </dsp:txXfrm>
    </dsp:sp>
    <dsp:sp modelId="{D97E34DB-6E4E-471D-BBD7-B33BE04353CD}">
      <dsp:nvSpPr>
        <dsp:cNvPr id="0" name=""/>
        <dsp:cNvSpPr/>
      </dsp:nvSpPr>
      <dsp:spPr>
        <a:xfrm>
          <a:off x="29194" y="1348568"/>
          <a:ext cx="205474" cy="17734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ED26103-20F7-4D5E-B3C1-FF311C771030}">
      <dsp:nvSpPr>
        <dsp:cNvPr id="0" name=""/>
        <dsp:cNvSpPr/>
      </dsp:nvSpPr>
      <dsp:spPr>
        <a:xfrm>
          <a:off x="0" y="676101"/>
          <a:ext cx="1758270" cy="151563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B633EE-BB50-4A47-8628-28B49FE3BD92}">
      <dsp:nvSpPr>
        <dsp:cNvPr id="0" name=""/>
        <dsp:cNvSpPr/>
      </dsp:nvSpPr>
      <dsp:spPr>
        <a:xfrm>
          <a:off x="0" y="1182817"/>
          <a:ext cx="205474" cy="17734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42100-656D-4CF4-A5A1-3DC08C1AE42E}">
      <dsp:nvSpPr>
        <dsp:cNvPr id="0" name=""/>
        <dsp:cNvSpPr/>
      </dsp:nvSpPr>
      <dsp:spPr>
        <a:xfrm>
          <a:off x="5262" y="103712"/>
          <a:ext cx="1903767" cy="163945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7150" rIns="0" bIns="57150" numCol="1" spcCol="1270" anchor="ctr" anchorCtr="0">
          <a:noAutofit/>
        </a:bodyPr>
        <a:lstStyle/>
        <a:p>
          <a:pPr lvl="0" algn="ctr" defTabSz="2000250">
            <a:lnSpc>
              <a:spcPct val="90000"/>
            </a:lnSpc>
            <a:spcBef>
              <a:spcPct val="0"/>
            </a:spcBef>
            <a:spcAft>
              <a:spcPct val="35000"/>
            </a:spcAft>
          </a:pPr>
          <a:endParaRPr lang="en-US" sz="4500" kern="1200"/>
        </a:p>
      </dsp:txBody>
      <dsp:txXfrm>
        <a:off x="300531" y="357987"/>
        <a:ext cx="1313230" cy="1130905"/>
      </dsp:txXfrm>
    </dsp:sp>
    <dsp:sp modelId="{DC901696-BA7F-4FD9-92DE-422313CDEE5F}">
      <dsp:nvSpPr>
        <dsp:cNvPr id="0" name=""/>
        <dsp:cNvSpPr/>
      </dsp:nvSpPr>
      <dsp:spPr>
        <a:xfrm>
          <a:off x="1617593" y="1704854"/>
          <a:ext cx="222193" cy="19177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2BB12ED-75B5-4E94-92F6-70EC857697EA}">
      <dsp:nvSpPr>
        <dsp:cNvPr id="0" name=""/>
        <dsp:cNvSpPr/>
      </dsp:nvSpPr>
      <dsp:spPr>
        <a:xfrm>
          <a:off x="0" y="113529"/>
          <a:ext cx="1901332" cy="163895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5D942-4EF3-4F41-B0F2-780F335C4944}">
      <dsp:nvSpPr>
        <dsp:cNvPr id="0" name=""/>
        <dsp:cNvSpPr/>
      </dsp:nvSpPr>
      <dsp:spPr>
        <a:xfrm>
          <a:off x="1287259" y="1525617"/>
          <a:ext cx="222193" cy="19177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5F0E8-174B-4A88-8160-4260784E8A52}">
      <dsp:nvSpPr>
        <dsp:cNvPr id="0" name=""/>
        <dsp:cNvSpPr/>
      </dsp:nvSpPr>
      <dsp:spPr>
        <a:xfrm>
          <a:off x="0" y="285383"/>
          <a:ext cx="1867972" cy="160863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5880" rIns="0" bIns="55880" numCol="1" spcCol="1270" anchor="ctr" anchorCtr="0">
          <a:noAutofit/>
        </a:bodyPr>
        <a:lstStyle/>
        <a:p>
          <a:pPr lvl="0" algn="ctr" defTabSz="1955800">
            <a:lnSpc>
              <a:spcPct val="90000"/>
            </a:lnSpc>
            <a:spcBef>
              <a:spcPct val="0"/>
            </a:spcBef>
            <a:spcAft>
              <a:spcPct val="35000"/>
            </a:spcAft>
          </a:pPr>
          <a:endParaRPr lang="en-US" sz="4400" kern="1200" dirty="0"/>
        </a:p>
      </dsp:txBody>
      <dsp:txXfrm>
        <a:off x="289717" y="534877"/>
        <a:ext cx="1288538" cy="1109642"/>
      </dsp:txXfrm>
    </dsp:sp>
    <dsp:sp modelId="{F1B60D63-1C24-4B6F-9219-6D014B7D09F0}">
      <dsp:nvSpPr>
        <dsp:cNvPr id="0" name=""/>
        <dsp:cNvSpPr/>
      </dsp:nvSpPr>
      <dsp:spPr>
        <a:xfrm>
          <a:off x="12582" y="995735"/>
          <a:ext cx="218015" cy="18816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B97B990-A09D-40CC-8023-E951197039D7}">
      <dsp:nvSpPr>
        <dsp:cNvPr id="0" name=""/>
        <dsp:cNvSpPr/>
      </dsp:nvSpPr>
      <dsp:spPr>
        <a:xfrm>
          <a:off x="0" y="317504"/>
          <a:ext cx="1865584" cy="160813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CB9F3A-8DD1-4A66-8C41-CC31BB0CC414}">
      <dsp:nvSpPr>
        <dsp:cNvPr id="0" name=""/>
        <dsp:cNvSpPr/>
      </dsp:nvSpPr>
      <dsp:spPr>
        <a:xfrm>
          <a:off x="0" y="819868"/>
          <a:ext cx="218015" cy="18816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DF502-D29B-48B6-A246-EBE92600AF82}">
      <dsp:nvSpPr>
        <dsp:cNvPr id="0" name=""/>
        <dsp:cNvSpPr/>
      </dsp:nvSpPr>
      <dsp:spPr>
        <a:xfrm>
          <a:off x="232692" y="0"/>
          <a:ext cx="2458609" cy="211726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3660" rIns="0" bIns="73660" numCol="1" spcCol="1270" anchor="ctr" anchorCtr="0">
          <a:noAutofit/>
        </a:bodyPr>
        <a:lstStyle/>
        <a:p>
          <a:pPr lvl="0" algn="ctr" defTabSz="2578100">
            <a:lnSpc>
              <a:spcPct val="90000"/>
            </a:lnSpc>
            <a:spcBef>
              <a:spcPct val="0"/>
            </a:spcBef>
            <a:spcAft>
              <a:spcPct val="35000"/>
            </a:spcAft>
          </a:pPr>
          <a:endParaRPr lang="en-US" sz="5800" kern="1200"/>
        </a:p>
      </dsp:txBody>
      <dsp:txXfrm>
        <a:off x="614015" y="328381"/>
        <a:ext cx="1695963" cy="1460503"/>
      </dsp:txXfrm>
    </dsp:sp>
    <dsp:sp modelId="{611E3491-C2DC-404A-84B8-F94F569B4550}">
      <dsp:nvSpPr>
        <dsp:cNvPr id="0" name=""/>
        <dsp:cNvSpPr/>
      </dsp:nvSpPr>
      <dsp:spPr>
        <a:xfrm>
          <a:off x="289723" y="927488"/>
          <a:ext cx="286950" cy="24766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CE6B3EA-2496-4DC5-AC34-4DC88B744DFE}">
      <dsp:nvSpPr>
        <dsp:cNvPr id="0" name=""/>
        <dsp:cNvSpPr/>
      </dsp:nvSpPr>
      <dsp:spPr>
        <a:xfrm>
          <a:off x="210261" y="0"/>
          <a:ext cx="2455466" cy="211661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A0CAAA-1AC5-407F-944E-41A1685DF4A3}">
      <dsp:nvSpPr>
        <dsp:cNvPr id="0" name=""/>
        <dsp:cNvSpPr/>
      </dsp:nvSpPr>
      <dsp:spPr>
        <a:xfrm>
          <a:off x="0" y="696013"/>
          <a:ext cx="286950" cy="247661"/>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FB5E6-84C8-4DD6-A1D2-182F95EF20FC}">
      <dsp:nvSpPr>
        <dsp:cNvPr id="0" name=""/>
        <dsp:cNvSpPr/>
      </dsp:nvSpPr>
      <dsp:spPr>
        <a:xfrm>
          <a:off x="0" y="288815"/>
          <a:ext cx="1518740" cy="130788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235552" y="491664"/>
        <a:ext cx="1047636" cy="902186"/>
      </dsp:txXfrm>
    </dsp:sp>
    <dsp:sp modelId="{E2DB6677-7250-4B75-9437-6027A371166F}">
      <dsp:nvSpPr>
        <dsp:cNvPr id="0" name=""/>
        <dsp:cNvSpPr/>
      </dsp:nvSpPr>
      <dsp:spPr>
        <a:xfrm>
          <a:off x="17106" y="866370"/>
          <a:ext cx="177255" cy="15298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D3DFBB0-7E61-433F-B537-B5CCCE3B9B34}">
      <dsp:nvSpPr>
        <dsp:cNvPr id="0" name=""/>
        <dsp:cNvSpPr/>
      </dsp:nvSpPr>
      <dsp:spPr>
        <a:xfrm>
          <a:off x="0" y="291023"/>
          <a:ext cx="1516799" cy="130748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B62EF7-D94A-44DA-8246-206DBAA3845E}">
      <dsp:nvSpPr>
        <dsp:cNvPr id="0" name=""/>
        <dsp:cNvSpPr/>
      </dsp:nvSpPr>
      <dsp:spPr>
        <a:xfrm>
          <a:off x="0" y="723383"/>
          <a:ext cx="177255" cy="15298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DBE6A-5C51-480A-B7B3-006AE72E145A}">
      <dsp:nvSpPr>
        <dsp:cNvPr id="0" name=""/>
        <dsp:cNvSpPr/>
      </dsp:nvSpPr>
      <dsp:spPr>
        <a:xfrm>
          <a:off x="90136" y="6219"/>
          <a:ext cx="2320831" cy="199861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9850" rIns="0" bIns="69850" numCol="1" spcCol="1270" anchor="ctr" anchorCtr="0">
          <a:noAutofit/>
        </a:bodyPr>
        <a:lstStyle/>
        <a:p>
          <a:pPr lvl="0" algn="ctr" defTabSz="2444750">
            <a:lnSpc>
              <a:spcPct val="90000"/>
            </a:lnSpc>
            <a:spcBef>
              <a:spcPct val="0"/>
            </a:spcBef>
            <a:spcAft>
              <a:spcPct val="35000"/>
            </a:spcAft>
          </a:pPr>
          <a:endParaRPr lang="en-US" sz="5500" kern="1200"/>
        </a:p>
      </dsp:txBody>
      <dsp:txXfrm>
        <a:off x="450090" y="316198"/>
        <a:ext cx="1600923" cy="1378658"/>
      </dsp:txXfrm>
    </dsp:sp>
    <dsp:sp modelId="{921E84A1-2120-4806-8CCA-2FA697FA84B0}">
      <dsp:nvSpPr>
        <dsp:cNvPr id="0" name=""/>
        <dsp:cNvSpPr/>
      </dsp:nvSpPr>
      <dsp:spPr>
        <a:xfrm>
          <a:off x="143967" y="888779"/>
          <a:ext cx="270869" cy="2337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02B2DE9-AEDA-4053-9EE0-6D6013AB4832}">
      <dsp:nvSpPr>
        <dsp:cNvPr id="0" name=""/>
        <dsp:cNvSpPr/>
      </dsp:nvSpPr>
      <dsp:spPr>
        <a:xfrm>
          <a:off x="77757" y="0"/>
          <a:ext cx="2317863" cy="199800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BF09C7-68EA-4253-A1B0-DC54E1B1D786}">
      <dsp:nvSpPr>
        <dsp:cNvPr id="0" name=""/>
        <dsp:cNvSpPr/>
      </dsp:nvSpPr>
      <dsp:spPr>
        <a:xfrm>
          <a:off x="0" y="670276"/>
          <a:ext cx="270869" cy="23378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500AB-3B84-4C15-88C8-C8413057F093}">
      <dsp:nvSpPr>
        <dsp:cNvPr id="0" name=""/>
        <dsp:cNvSpPr/>
      </dsp:nvSpPr>
      <dsp:spPr>
        <a:xfrm>
          <a:off x="0" y="238492"/>
          <a:ext cx="1974264" cy="170016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9690" rIns="0" bIns="59690" numCol="1" spcCol="1270" anchor="ctr" anchorCtr="0">
          <a:noAutofit/>
        </a:bodyPr>
        <a:lstStyle/>
        <a:p>
          <a:pPr lvl="0" algn="ctr" defTabSz="2089150">
            <a:lnSpc>
              <a:spcPct val="90000"/>
            </a:lnSpc>
            <a:spcBef>
              <a:spcPct val="0"/>
            </a:spcBef>
            <a:spcAft>
              <a:spcPct val="35000"/>
            </a:spcAft>
          </a:pPr>
          <a:endParaRPr lang="en-US" sz="4700" kern="1200"/>
        </a:p>
      </dsp:txBody>
      <dsp:txXfrm>
        <a:off x="306202" y="502182"/>
        <a:ext cx="1361860" cy="1172785"/>
      </dsp:txXfrm>
    </dsp:sp>
    <dsp:sp modelId="{72F91D81-AB7E-44A3-B63E-AEAB065323EF}">
      <dsp:nvSpPr>
        <dsp:cNvPr id="0" name=""/>
        <dsp:cNvSpPr/>
      </dsp:nvSpPr>
      <dsp:spPr>
        <a:xfrm>
          <a:off x="23105" y="989272"/>
          <a:ext cx="230420" cy="19887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7E13F88-2035-4CD0-B8FE-D9336202D64B}">
      <dsp:nvSpPr>
        <dsp:cNvPr id="0" name=""/>
        <dsp:cNvSpPr/>
      </dsp:nvSpPr>
      <dsp:spPr>
        <a:xfrm>
          <a:off x="0" y="192432"/>
          <a:ext cx="1971740" cy="169964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4BC42-4533-4B08-A13D-62CF33FFF76C}">
      <dsp:nvSpPr>
        <dsp:cNvPr id="0" name=""/>
        <dsp:cNvSpPr/>
      </dsp:nvSpPr>
      <dsp:spPr>
        <a:xfrm>
          <a:off x="0" y="803398"/>
          <a:ext cx="230420" cy="19887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B9551-C1ED-4D6F-B29B-0F66A8B99C0A}">
      <dsp:nvSpPr>
        <dsp:cNvPr id="0" name=""/>
        <dsp:cNvSpPr/>
      </dsp:nvSpPr>
      <dsp:spPr>
        <a:xfrm>
          <a:off x="0" y="396985"/>
          <a:ext cx="1996426" cy="171925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9690" rIns="0" bIns="59690" numCol="1" spcCol="1270" anchor="ctr" anchorCtr="0">
          <a:noAutofit/>
        </a:bodyPr>
        <a:lstStyle/>
        <a:p>
          <a:pPr lvl="0" algn="ctr" defTabSz="2089150">
            <a:lnSpc>
              <a:spcPct val="90000"/>
            </a:lnSpc>
            <a:spcBef>
              <a:spcPct val="0"/>
            </a:spcBef>
            <a:spcAft>
              <a:spcPct val="35000"/>
            </a:spcAft>
          </a:pPr>
          <a:endParaRPr lang="en-US" sz="4700" kern="1200"/>
        </a:p>
      </dsp:txBody>
      <dsp:txXfrm>
        <a:off x="309640" y="663636"/>
        <a:ext cx="1377146" cy="1185948"/>
      </dsp:txXfrm>
    </dsp:sp>
    <dsp:sp modelId="{53645B1B-6566-4AB1-AED9-0F8FE4241F48}">
      <dsp:nvSpPr>
        <dsp:cNvPr id="0" name=""/>
        <dsp:cNvSpPr/>
      </dsp:nvSpPr>
      <dsp:spPr>
        <a:xfrm>
          <a:off x="39295" y="1156184"/>
          <a:ext cx="233007" cy="20110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DCE664E-440F-43AE-A75A-3C63B5705830}">
      <dsp:nvSpPr>
        <dsp:cNvPr id="0" name=""/>
        <dsp:cNvSpPr/>
      </dsp:nvSpPr>
      <dsp:spPr>
        <a:xfrm>
          <a:off x="0" y="388162"/>
          <a:ext cx="1993873" cy="171872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6000" b="-4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FA51D7-3312-4AD4-8254-7C13012EFDE2}">
      <dsp:nvSpPr>
        <dsp:cNvPr id="0" name=""/>
        <dsp:cNvSpPr/>
      </dsp:nvSpPr>
      <dsp:spPr>
        <a:xfrm>
          <a:off x="0" y="968223"/>
          <a:ext cx="233007" cy="201104"/>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2B9EB-E028-4C7A-9A3D-BD852E5A7220}">
      <dsp:nvSpPr>
        <dsp:cNvPr id="0" name=""/>
        <dsp:cNvSpPr/>
      </dsp:nvSpPr>
      <dsp:spPr>
        <a:xfrm>
          <a:off x="307637" y="1080182"/>
          <a:ext cx="2905640" cy="250223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758293" y="1468271"/>
        <a:ext cx="2004328" cy="1726054"/>
      </dsp:txXfrm>
    </dsp:sp>
    <dsp:sp modelId="{47033275-2B10-4BC4-91C3-AC7173656EEB}">
      <dsp:nvSpPr>
        <dsp:cNvPr id="0" name=""/>
        <dsp:cNvSpPr/>
      </dsp:nvSpPr>
      <dsp:spPr>
        <a:xfrm>
          <a:off x="2402186" y="3240385"/>
          <a:ext cx="339124" cy="2926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D934EB-9602-4E2A-9D80-76E3A242DF4D}">
      <dsp:nvSpPr>
        <dsp:cNvPr id="0" name=""/>
        <dsp:cNvSpPr/>
      </dsp:nvSpPr>
      <dsp:spPr>
        <a:xfrm>
          <a:off x="327881" y="398182"/>
          <a:ext cx="2635209" cy="237341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7000" b="-27000"/>
          </a:stretch>
        </a:blip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 modelId="{9110BB3F-FE0F-400A-BD11-5C87148410A9}">
      <dsp:nvSpPr>
        <dsp:cNvPr id="0" name=""/>
        <dsp:cNvSpPr/>
      </dsp:nvSpPr>
      <dsp:spPr>
        <a:xfrm>
          <a:off x="13566" y="1288247"/>
          <a:ext cx="339124" cy="292692"/>
        </a:xfrm>
        <a:prstGeom prst="hexagon">
          <a:avLst>
            <a:gd name="adj" fmla="val 25000"/>
            <a:gd name="vf" fmla="val 115470"/>
          </a:avLst>
        </a:prstGeom>
        <a:solidFill>
          <a:srgbClr val="25689D"/>
        </a:solidFill>
        <a:ln w="12700" cap="flat" cmpd="sng" algn="ctr">
          <a:solidFill>
            <a:srgbClr val="EA362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28C72-2506-4F3F-B2AD-28EEA01CC219}">
      <dsp:nvSpPr>
        <dsp:cNvPr id="0" name=""/>
        <dsp:cNvSpPr/>
      </dsp:nvSpPr>
      <dsp:spPr>
        <a:xfrm>
          <a:off x="6769" y="426239"/>
          <a:ext cx="1779486" cy="153242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1866900">
            <a:lnSpc>
              <a:spcPct val="90000"/>
            </a:lnSpc>
            <a:spcBef>
              <a:spcPct val="0"/>
            </a:spcBef>
            <a:spcAft>
              <a:spcPct val="35000"/>
            </a:spcAft>
          </a:pPr>
          <a:endParaRPr lang="en-US" sz="4200" kern="1200"/>
        </a:p>
      </dsp:txBody>
      <dsp:txXfrm>
        <a:off x="282762" y="663914"/>
        <a:ext cx="1227500" cy="1057079"/>
      </dsp:txXfrm>
    </dsp:sp>
    <dsp:sp modelId="{F53A958D-E8D7-46D3-A0B0-8E1D6121227D}">
      <dsp:nvSpPr>
        <dsp:cNvPr id="0" name=""/>
        <dsp:cNvSpPr/>
      </dsp:nvSpPr>
      <dsp:spPr>
        <a:xfrm>
          <a:off x="48051" y="1102946"/>
          <a:ext cx="207687" cy="17925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5F8CAB-0CC4-49F7-900C-9528413A814C}">
      <dsp:nvSpPr>
        <dsp:cNvPr id="0" name=""/>
        <dsp:cNvSpPr/>
      </dsp:nvSpPr>
      <dsp:spPr>
        <a:xfrm>
          <a:off x="0" y="415540"/>
          <a:ext cx="1777211" cy="153196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3F9016-EF6B-4949-BAA1-7C7FD1FF6B71}">
      <dsp:nvSpPr>
        <dsp:cNvPr id="0" name=""/>
        <dsp:cNvSpPr/>
      </dsp:nvSpPr>
      <dsp:spPr>
        <a:xfrm>
          <a:off x="0" y="935410"/>
          <a:ext cx="207687" cy="17925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10683-47E4-48C5-9060-DD1DEE8C8CC1}">
      <dsp:nvSpPr>
        <dsp:cNvPr id="0" name=""/>
        <dsp:cNvSpPr/>
      </dsp:nvSpPr>
      <dsp:spPr>
        <a:xfrm>
          <a:off x="3896" y="397070"/>
          <a:ext cx="1425233" cy="122735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lvl="0" algn="ctr" defTabSz="1511300">
            <a:lnSpc>
              <a:spcPct val="90000"/>
            </a:lnSpc>
            <a:spcBef>
              <a:spcPct val="0"/>
            </a:spcBef>
            <a:spcAft>
              <a:spcPct val="35000"/>
            </a:spcAft>
          </a:pPr>
          <a:endParaRPr lang="en-US" sz="3400" kern="1200"/>
        </a:p>
      </dsp:txBody>
      <dsp:txXfrm>
        <a:off x="224945" y="587430"/>
        <a:ext cx="983135" cy="846639"/>
      </dsp:txXfrm>
    </dsp:sp>
    <dsp:sp modelId="{BB47048A-8A3D-411C-8DFC-44C43C963C55}">
      <dsp:nvSpPr>
        <dsp:cNvPr id="0" name=""/>
        <dsp:cNvSpPr/>
      </dsp:nvSpPr>
      <dsp:spPr>
        <a:xfrm>
          <a:off x="36960" y="939058"/>
          <a:ext cx="166342" cy="14356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ACD7CD-EDEA-4D1D-AA6D-7DE5F3136AF3}">
      <dsp:nvSpPr>
        <dsp:cNvPr id="0" name=""/>
        <dsp:cNvSpPr/>
      </dsp:nvSpPr>
      <dsp:spPr>
        <a:xfrm>
          <a:off x="0" y="401363"/>
          <a:ext cx="1423411" cy="122698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93DA9-AF19-4FC7-8907-4EF01F8C0218}">
      <dsp:nvSpPr>
        <dsp:cNvPr id="0" name=""/>
        <dsp:cNvSpPr/>
      </dsp:nvSpPr>
      <dsp:spPr>
        <a:xfrm>
          <a:off x="0" y="804875"/>
          <a:ext cx="166342" cy="14356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0593A-F89B-4784-8E9C-839CF0A99698}">
      <dsp:nvSpPr>
        <dsp:cNvPr id="0" name=""/>
        <dsp:cNvSpPr/>
      </dsp:nvSpPr>
      <dsp:spPr>
        <a:xfrm>
          <a:off x="15921" y="690225"/>
          <a:ext cx="1729805" cy="1489646"/>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lvl="0" algn="ctr" defTabSz="1822450">
            <a:lnSpc>
              <a:spcPct val="90000"/>
            </a:lnSpc>
            <a:spcBef>
              <a:spcPct val="0"/>
            </a:spcBef>
            <a:spcAft>
              <a:spcPct val="35000"/>
            </a:spcAft>
          </a:pPr>
          <a:endParaRPr lang="en-US" sz="4100" kern="1200"/>
        </a:p>
      </dsp:txBody>
      <dsp:txXfrm>
        <a:off x="284209" y="921265"/>
        <a:ext cx="1193229" cy="1027566"/>
      </dsp:txXfrm>
    </dsp:sp>
    <dsp:sp modelId="{70665559-C9C6-4E3F-9464-06039A7C71D9}">
      <dsp:nvSpPr>
        <dsp:cNvPr id="0" name=""/>
        <dsp:cNvSpPr/>
      </dsp:nvSpPr>
      <dsp:spPr>
        <a:xfrm>
          <a:off x="56051" y="1348042"/>
          <a:ext cx="201889" cy="17424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B7698D7-CF98-4ECC-AC37-D1E536219E51}">
      <dsp:nvSpPr>
        <dsp:cNvPr id="0" name=""/>
        <dsp:cNvSpPr/>
      </dsp:nvSpPr>
      <dsp:spPr>
        <a:xfrm>
          <a:off x="0" y="723173"/>
          <a:ext cx="1727594" cy="148919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53E89-3A8A-4318-932D-7B337898A153}">
      <dsp:nvSpPr>
        <dsp:cNvPr id="0" name=""/>
        <dsp:cNvSpPr/>
      </dsp:nvSpPr>
      <dsp:spPr>
        <a:xfrm>
          <a:off x="0" y="1185183"/>
          <a:ext cx="201889" cy="17424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BEBE2-5EB3-4C21-8074-125856CDAFBA}">
      <dsp:nvSpPr>
        <dsp:cNvPr id="0" name=""/>
        <dsp:cNvSpPr/>
      </dsp:nvSpPr>
      <dsp:spPr>
        <a:xfrm>
          <a:off x="0" y="115655"/>
          <a:ext cx="1850155" cy="159328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5880" rIns="0" bIns="55880" numCol="1" spcCol="1270" anchor="ctr" anchorCtr="0">
          <a:noAutofit/>
        </a:bodyPr>
        <a:lstStyle/>
        <a:p>
          <a:pPr lvl="0" algn="ctr" defTabSz="1955800">
            <a:lnSpc>
              <a:spcPct val="90000"/>
            </a:lnSpc>
            <a:spcBef>
              <a:spcPct val="0"/>
            </a:spcBef>
            <a:spcAft>
              <a:spcPct val="35000"/>
            </a:spcAft>
          </a:pPr>
          <a:endParaRPr lang="en-US" sz="4400" kern="1200"/>
        </a:p>
      </dsp:txBody>
      <dsp:txXfrm>
        <a:off x="286954" y="362769"/>
        <a:ext cx="1276248" cy="1099059"/>
      </dsp:txXfrm>
    </dsp:sp>
    <dsp:sp modelId="{5BEBE853-79A6-4381-9E11-D84435708F7E}">
      <dsp:nvSpPr>
        <dsp:cNvPr id="0" name=""/>
        <dsp:cNvSpPr/>
      </dsp:nvSpPr>
      <dsp:spPr>
        <a:xfrm>
          <a:off x="0" y="819232"/>
          <a:ext cx="215935" cy="1863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B39B03-4125-48BA-BBA9-47C6291B7DC8}">
      <dsp:nvSpPr>
        <dsp:cNvPr id="0" name=""/>
        <dsp:cNvSpPr/>
      </dsp:nvSpPr>
      <dsp:spPr>
        <a:xfrm>
          <a:off x="0" y="167816"/>
          <a:ext cx="1847789" cy="159279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2487AC-6B0E-4526-99B5-3B2CDA944F40}">
      <dsp:nvSpPr>
        <dsp:cNvPr id="0" name=""/>
        <dsp:cNvSpPr/>
      </dsp:nvSpPr>
      <dsp:spPr>
        <a:xfrm>
          <a:off x="0" y="645042"/>
          <a:ext cx="215935" cy="186370"/>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7704CD-F1C9-46E5-9DE0-5EBD4013DFFE}" type="datetimeFigureOut">
              <a:rPr lang="en-US" smtClean="0"/>
              <a:t>24/04/2016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147222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704CD-F1C9-46E5-9DE0-5EBD4013DFFE}" type="datetimeFigureOut">
              <a:rPr lang="en-US" smtClean="0"/>
              <a:t>24/04/2016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3974239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704CD-F1C9-46E5-9DE0-5EBD4013DFFE}" type="datetimeFigureOut">
              <a:rPr lang="en-US" smtClean="0"/>
              <a:t>24/04/2016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427295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704CD-F1C9-46E5-9DE0-5EBD4013DFFE}" type="datetimeFigureOut">
              <a:rPr lang="en-US" smtClean="0"/>
              <a:t>24/04/2016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283456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7704CD-F1C9-46E5-9DE0-5EBD4013DFFE}" type="datetimeFigureOut">
              <a:rPr lang="en-US" smtClean="0"/>
              <a:t>24/04/2016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375582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7704CD-F1C9-46E5-9DE0-5EBD4013DFFE}" type="datetimeFigureOut">
              <a:rPr lang="en-US" smtClean="0"/>
              <a:t>24/04/2016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257606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7704CD-F1C9-46E5-9DE0-5EBD4013DFFE}" type="datetimeFigureOut">
              <a:rPr lang="en-US" smtClean="0"/>
              <a:t>24/04/2016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46717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7704CD-F1C9-46E5-9DE0-5EBD4013DFFE}" type="datetimeFigureOut">
              <a:rPr lang="en-US" smtClean="0"/>
              <a:t>24/04/2016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318179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704CD-F1C9-46E5-9DE0-5EBD4013DFFE}" type="datetimeFigureOut">
              <a:rPr lang="en-US" smtClean="0"/>
              <a:t>24/04/2016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334023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704CD-F1C9-46E5-9DE0-5EBD4013DFFE}" type="datetimeFigureOut">
              <a:rPr lang="en-US" smtClean="0"/>
              <a:t>24/04/2016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299633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704CD-F1C9-46E5-9DE0-5EBD4013DFFE}" type="datetimeFigureOut">
              <a:rPr lang="en-US" smtClean="0"/>
              <a:t>24/04/2016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F8959-3BA6-4EE8-846E-063DEC58AC6A}" type="slidenum">
              <a:rPr lang="en-US" smtClean="0"/>
              <a:t>‹#›</a:t>
            </a:fld>
            <a:endParaRPr lang="en-US"/>
          </a:p>
        </p:txBody>
      </p:sp>
    </p:spTree>
    <p:extLst>
      <p:ext uri="{BB962C8B-B14F-4D97-AF65-F5344CB8AC3E}">
        <p14:creationId xmlns:p14="http://schemas.microsoft.com/office/powerpoint/2010/main" val="110331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duotone>
              <a:schemeClr val="accent1">
                <a:shade val="45000"/>
                <a:satMod val="135000"/>
              </a:schemeClr>
              <a:prstClr val="white"/>
            </a:duotone>
            <a:lum/>
          </a:blip>
          <a:srcRect/>
          <a:stretch>
            <a:fillRect l="-10000" t="-18000" r="-10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704CD-F1C9-46E5-9DE0-5EBD4013DFFE}" type="datetimeFigureOut">
              <a:rPr lang="en-US" smtClean="0"/>
              <a:t>24/04/2016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F8959-3BA6-4EE8-846E-063DEC58AC6A}" type="slidenum">
              <a:rPr lang="en-US" smtClean="0"/>
              <a:t>‹#›</a:t>
            </a:fld>
            <a:endParaRPr lang="en-US"/>
          </a:p>
        </p:txBody>
      </p:sp>
    </p:spTree>
    <p:extLst>
      <p:ext uri="{BB962C8B-B14F-4D97-AF65-F5344CB8AC3E}">
        <p14:creationId xmlns:p14="http://schemas.microsoft.com/office/powerpoint/2010/main" val="2152808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7.xml"/><Relationship Id="rId13" Type="http://schemas.openxmlformats.org/officeDocument/2006/relationships/diagramLayout" Target="../diagrams/layout28.xml"/><Relationship Id="rId18" Type="http://schemas.openxmlformats.org/officeDocument/2006/relationships/diagramLayout" Target="../diagrams/layout29.xml"/><Relationship Id="rId26" Type="http://schemas.microsoft.com/office/2007/relationships/diagramDrawing" Target="../diagrams/drawing30.xml"/><Relationship Id="rId3" Type="http://schemas.openxmlformats.org/officeDocument/2006/relationships/diagramLayout" Target="../diagrams/layout26.xml"/><Relationship Id="rId21" Type="http://schemas.microsoft.com/office/2007/relationships/diagramDrawing" Target="../diagrams/drawing29.xml"/><Relationship Id="rId7" Type="http://schemas.openxmlformats.org/officeDocument/2006/relationships/diagramData" Target="../diagrams/data27.xml"/><Relationship Id="rId12" Type="http://schemas.openxmlformats.org/officeDocument/2006/relationships/diagramData" Target="../diagrams/data28.xml"/><Relationship Id="rId17" Type="http://schemas.openxmlformats.org/officeDocument/2006/relationships/diagramData" Target="../diagrams/data29.xml"/><Relationship Id="rId25" Type="http://schemas.openxmlformats.org/officeDocument/2006/relationships/diagramColors" Target="../diagrams/colors30.xml"/><Relationship Id="rId2" Type="http://schemas.openxmlformats.org/officeDocument/2006/relationships/diagramData" Target="../diagrams/data26.xml"/><Relationship Id="rId16" Type="http://schemas.microsoft.com/office/2007/relationships/diagramDrawing" Target="../diagrams/drawing28.xml"/><Relationship Id="rId20" Type="http://schemas.openxmlformats.org/officeDocument/2006/relationships/diagramColors" Target="../diagrams/colors29.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24" Type="http://schemas.openxmlformats.org/officeDocument/2006/relationships/diagramQuickStyle" Target="../diagrams/quickStyle30.xml"/><Relationship Id="rId5" Type="http://schemas.openxmlformats.org/officeDocument/2006/relationships/diagramColors" Target="../diagrams/colors26.xml"/><Relationship Id="rId15" Type="http://schemas.openxmlformats.org/officeDocument/2006/relationships/diagramColors" Target="../diagrams/colors28.xml"/><Relationship Id="rId23" Type="http://schemas.openxmlformats.org/officeDocument/2006/relationships/diagramLayout" Target="../diagrams/layout30.xml"/><Relationship Id="rId10" Type="http://schemas.openxmlformats.org/officeDocument/2006/relationships/diagramColors" Target="../diagrams/colors27.xml"/><Relationship Id="rId19" Type="http://schemas.openxmlformats.org/officeDocument/2006/relationships/diagramQuickStyle" Target="../diagrams/quickStyle29.xml"/><Relationship Id="rId4" Type="http://schemas.openxmlformats.org/officeDocument/2006/relationships/diagramQuickStyle" Target="../diagrams/quickStyle26.xml"/><Relationship Id="rId9" Type="http://schemas.openxmlformats.org/officeDocument/2006/relationships/diagramQuickStyle" Target="../diagrams/quickStyle27.xml"/><Relationship Id="rId14" Type="http://schemas.openxmlformats.org/officeDocument/2006/relationships/diagramQuickStyle" Target="../diagrams/quickStyle28.xml"/><Relationship Id="rId22" Type="http://schemas.openxmlformats.org/officeDocument/2006/relationships/diagramData" Target="../diagrams/data30.xml"/><Relationship Id="rId27"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2.xml"/><Relationship Id="rId13" Type="http://schemas.openxmlformats.org/officeDocument/2006/relationships/diagramLayout" Target="../diagrams/layout33.xml"/><Relationship Id="rId18" Type="http://schemas.openxmlformats.org/officeDocument/2006/relationships/diagramLayout" Target="../diagrams/layout34.xml"/><Relationship Id="rId26" Type="http://schemas.microsoft.com/office/2007/relationships/diagramDrawing" Target="../diagrams/drawing35.xml"/><Relationship Id="rId39" Type="http://schemas.openxmlformats.org/officeDocument/2006/relationships/diagramLayout" Target="../diagrams/layout38.xml"/><Relationship Id="rId3" Type="http://schemas.openxmlformats.org/officeDocument/2006/relationships/diagramLayout" Target="../diagrams/layout31.xml"/><Relationship Id="rId21" Type="http://schemas.microsoft.com/office/2007/relationships/diagramDrawing" Target="../diagrams/drawing34.xml"/><Relationship Id="rId34" Type="http://schemas.openxmlformats.org/officeDocument/2006/relationships/diagramLayout" Target="../diagrams/layout37.xml"/><Relationship Id="rId42" Type="http://schemas.microsoft.com/office/2007/relationships/diagramDrawing" Target="../diagrams/drawing38.xml"/><Relationship Id="rId7" Type="http://schemas.openxmlformats.org/officeDocument/2006/relationships/diagramData" Target="../diagrams/data32.xml"/><Relationship Id="rId12" Type="http://schemas.openxmlformats.org/officeDocument/2006/relationships/diagramData" Target="../diagrams/data33.xml"/><Relationship Id="rId17" Type="http://schemas.openxmlformats.org/officeDocument/2006/relationships/diagramData" Target="../diagrams/data34.xml"/><Relationship Id="rId25" Type="http://schemas.openxmlformats.org/officeDocument/2006/relationships/diagramColors" Target="../diagrams/colors35.xml"/><Relationship Id="rId33" Type="http://schemas.openxmlformats.org/officeDocument/2006/relationships/diagramData" Target="../diagrams/data37.xml"/><Relationship Id="rId38" Type="http://schemas.openxmlformats.org/officeDocument/2006/relationships/diagramData" Target="../diagrams/data38.xml"/><Relationship Id="rId2" Type="http://schemas.openxmlformats.org/officeDocument/2006/relationships/diagramData" Target="../diagrams/data31.xml"/><Relationship Id="rId16" Type="http://schemas.microsoft.com/office/2007/relationships/diagramDrawing" Target="../diagrams/drawing33.xml"/><Relationship Id="rId20" Type="http://schemas.openxmlformats.org/officeDocument/2006/relationships/diagramColors" Target="../diagrams/colors34.xml"/><Relationship Id="rId29" Type="http://schemas.openxmlformats.org/officeDocument/2006/relationships/diagramLayout" Target="../diagrams/layout36.xml"/><Relationship Id="rId41" Type="http://schemas.openxmlformats.org/officeDocument/2006/relationships/diagramColors" Target="../diagrams/colors38.xml"/><Relationship Id="rId1" Type="http://schemas.openxmlformats.org/officeDocument/2006/relationships/slideLayout" Target="../slideLayouts/slideLayout2.xml"/><Relationship Id="rId6" Type="http://schemas.microsoft.com/office/2007/relationships/diagramDrawing" Target="../diagrams/drawing31.xml"/><Relationship Id="rId11" Type="http://schemas.microsoft.com/office/2007/relationships/diagramDrawing" Target="../diagrams/drawing32.xml"/><Relationship Id="rId24" Type="http://schemas.openxmlformats.org/officeDocument/2006/relationships/diagramQuickStyle" Target="../diagrams/quickStyle35.xml"/><Relationship Id="rId32" Type="http://schemas.microsoft.com/office/2007/relationships/diagramDrawing" Target="../diagrams/drawing36.xml"/><Relationship Id="rId37" Type="http://schemas.microsoft.com/office/2007/relationships/diagramDrawing" Target="../diagrams/drawing37.xml"/><Relationship Id="rId40" Type="http://schemas.openxmlformats.org/officeDocument/2006/relationships/diagramQuickStyle" Target="../diagrams/quickStyle38.xml"/><Relationship Id="rId5" Type="http://schemas.openxmlformats.org/officeDocument/2006/relationships/diagramColors" Target="../diagrams/colors31.xml"/><Relationship Id="rId15" Type="http://schemas.openxmlformats.org/officeDocument/2006/relationships/diagramColors" Target="../diagrams/colors33.xml"/><Relationship Id="rId23" Type="http://schemas.openxmlformats.org/officeDocument/2006/relationships/diagramLayout" Target="../diagrams/layout35.xml"/><Relationship Id="rId28" Type="http://schemas.openxmlformats.org/officeDocument/2006/relationships/diagramData" Target="../diagrams/data36.xml"/><Relationship Id="rId36" Type="http://schemas.openxmlformats.org/officeDocument/2006/relationships/diagramColors" Target="../diagrams/colors37.xml"/><Relationship Id="rId10" Type="http://schemas.openxmlformats.org/officeDocument/2006/relationships/diagramColors" Target="../diagrams/colors32.xml"/><Relationship Id="rId19" Type="http://schemas.openxmlformats.org/officeDocument/2006/relationships/diagramQuickStyle" Target="../diagrams/quickStyle34.xml"/><Relationship Id="rId31" Type="http://schemas.openxmlformats.org/officeDocument/2006/relationships/diagramColors" Target="../diagrams/colors36.xml"/><Relationship Id="rId4" Type="http://schemas.openxmlformats.org/officeDocument/2006/relationships/diagramQuickStyle" Target="../diagrams/quickStyle31.xml"/><Relationship Id="rId9" Type="http://schemas.openxmlformats.org/officeDocument/2006/relationships/diagramQuickStyle" Target="../diagrams/quickStyle32.xml"/><Relationship Id="rId14" Type="http://schemas.openxmlformats.org/officeDocument/2006/relationships/diagramQuickStyle" Target="../diagrams/quickStyle33.xml"/><Relationship Id="rId22" Type="http://schemas.openxmlformats.org/officeDocument/2006/relationships/diagramData" Target="../diagrams/data35.xml"/><Relationship Id="rId27" Type="http://schemas.openxmlformats.org/officeDocument/2006/relationships/image" Target="../media/image3.png"/><Relationship Id="rId30" Type="http://schemas.openxmlformats.org/officeDocument/2006/relationships/diagramQuickStyle" Target="../diagrams/quickStyle36.xml"/><Relationship Id="rId35" Type="http://schemas.openxmlformats.org/officeDocument/2006/relationships/diagramQuickStyle" Target="../diagrams/quickStyle3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gif"/></Relationships>
</file>

<file path=ppt/slides/_rels/slide14.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18" Type="http://schemas.microsoft.com/office/2007/relationships/diagramDrawing" Target="../diagrams/drawing41.xml"/><Relationship Id="rId3" Type="http://schemas.openxmlformats.org/officeDocument/2006/relationships/image" Target="../media/image3.png"/><Relationship Id="rId21" Type="http://schemas.openxmlformats.org/officeDocument/2006/relationships/diagramQuickStyle" Target="../diagrams/quickStyle42.xml"/><Relationship Id="rId7" Type="http://schemas.openxmlformats.org/officeDocument/2006/relationships/diagramColors" Target="../diagrams/colors39.xml"/><Relationship Id="rId12" Type="http://schemas.openxmlformats.org/officeDocument/2006/relationships/diagramColors" Target="../diagrams/colors40.xml"/><Relationship Id="rId17" Type="http://schemas.openxmlformats.org/officeDocument/2006/relationships/diagramColors" Target="../diagrams/colors41.xml"/><Relationship Id="rId2" Type="http://schemas.openxmlformats.org/officeDocument/2006/relationships/image" Target="../media/image61.png"/><Relationship Id="rId16" Type="http://schemas.openxmlformats.org/officeDocument/2006/relationships/diagramQuickStyle" Target="../diagrams/quickStyle41.xml"/><Relationship Id="rId20" Type="http://schemas.openxmlformats.org/officeDocument/2006/relationships/diagramLayout" Target="../diagrams/layout42.xml"/><Relationship Id="rId1" Type="http://schemas.openxmlformats.org/officeDocument/2006/relationships/slideLayout" Target="../slideLayouts/slideLayout2.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5" Type="http://schemas.openxmlformats.org/officeDocument/2006/relationships/diagramLayout" Target="../diagrams/layout41.xml"/><Relationship Id="rId23" Type="http://schemas.microsoft.com/office/2007/relationships/diagramDrawing" Target="../diagrams/drawing42.xml"/><Relationship Id="rId10" Type="http://schemas.openxmlformats.org/officeDocument/2006/relationships/diagramLayout" Target="../diagrams/layout40.xml"/><Relationship Id="rId19" Type="http://schemas.openxmlformats.org/officeDocument/2006/relationships/diagramData" Target="../diagrams/data42.xml"/><Relationship Id="rId4" Type="http://schemas.openxmlformats.org/officeDocument/2006/relationships/diagramData" Target="../diagrams/data39.xml"/><Relationship Id="rId9" Type="http://schemas.openxmlformats.org/officeDocument/2006/relationships/diagramData" Target="../diagrams/data40.xml"/><Relationship Id="rId14" Type="http://schemas.openxmlformats.org/officeDocument/2006/relationships/diagramData" Target="../diagrams/data41.xml"/><Relationship Id="rId22" Type="http://schemas.openxmlformats.org/officeDocument/2006/relationships/diagramColors" Target="../diagrams/colors4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4.xml"/><Relationship Id="rId13" Type="http://schemas.openxmlformats.org/officeDocument/2006/relationships/diagramData" Target="../diagrams/data45.xml"/><Relationship Id="rId18" Type="http://schemas.openxmlformats.org/officeDocument/2006/relationships/diagramData" Target="../diagrams/data46.xml"/><Relationship Id="rId26" Type="http://schemas.openxmlformats.org/officeDocument/2006/relationships/diagramColors" Target="../diagrams/colors47.xml"/><Relationship Id="rId3" Type="http://schemas.openxmlformats.org/officeDocument/2006/relationships/diagramData" Target="../diagrams/data43.xml"/><Relationship Id="rId21" Type="http://schemas.openxmlformats.org/officeDocument/2006/relationships/diagramColors" Target="../diagrams/colors46.xml"/><Relationship Id="rId34" Type="http://schemas.openxmlformats.org/officeDocument/2006/relationships/diagramData" Target="../diagrams/data49.xml"/><Relationship Id="rId7" Type="http://schemas.microsoft.com/office/2007/relationships/diagramDrawing" Target="../diagrams/drawing43.xml"/><Relationship Id="rId12" Type="http://schemas.microsoft.com/office/2007/relationships/diagramDrawing" Target="../diagrams/drawing44.xml"/><Relationship Id="rId17" Type="http://schemas.microsoft.com/office/2007/relationships/diagramDrawing" Target="../diagrams/drawing45.xml"/><Relationship Id="rId25" Type="http://schemas.openxmlformats.org/officeDocument/2006/relationships/diagramQuickStyle" Target="../diagrams/quickStyle47.xml"/><Relationship Id="rId33" Type="http://schemas.microsoft.com/office/2007/relationships/diagramDrawing" Target="../diagrams/drawing48.xml"/><Relationship Id="rId38" Type="http://schemas.microsoft.com/office/2007/relationships/diagramDrawing" Target="../diagrams/drawing49.xml"/><Relationship Id="rId2" Type="http://schemas.openxmlformats.org/officeDocument/2006/relationships/image" Target="../media/image66.jpg"/><Relationship Id="rId16" Type="http://schemas.openxmlformats.org/officeDocument/2006/relationships/diagramColors" Target="../diagrams/colors45.xml"/><Relationship Id="rId20" Type="http://schemas.openxmlformats.org/officeDocument/2006/relationships/diagramQuickStyle" Target="../diagrams/quickStyle46.xml"/><Relationship Id="rId29" Type="http://schemas.openxmlformats.org/officeDocument/2006/relationships/diagramData" Target="../diagrams/data48.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diagramColors" Target="../diagrams/colors44.xml"/><Relationship Id="rId24" Type="http://schemas.openxmlformats.org/officeDocument/2006/relationships/diagramLayout" Target="../diagrams/layout47.xml"/><Relationship Id="rId32" Type="http://schemas.openxmlformats.org/officeDocument/2006/relationships/diagramColors" Target="../diagrams/colors48.xml"/><Relationship Id="rId37" Type="http://schemas.openxmlformats.org/officeDocument/2006/relationships/diagramColors" Target="../diagrams/colors49.xml"/><Relationship Id="rId5" Type="http://schemas.openxmlformats.org/officeDocument/2006/relationships/diagramQuickStyle" Target="../diagrams/quickStyle43.xml"/><Relationship Id="rId15" Type="http://schemas.openxmlformats.org/officeDocument/2006/relationships/diagramQuickStyle" Target="../diagrams/quickStyle45.xml"/><Relationship Id="rId23" Type="http://schemas.openxmlformats.org/officeDocument/2006/relationships/diagramData" Target="../diagrams/data47.xml"/><Relationship Id="rId28" Type="http://schemas.openxmlformats.org/officeDocument/2006/relationships/image" Target="../media/image3.png"/><Relationship Id="rId36" Type="http://schemas.openxmlformats.org/officeDocument/2006/relationships/diagramQuickStyle" Target="../diagrams/quickStyle49.xml"/><Relationship Id="rId10" Type="http://schemas.openxmlformats.org/officeDocument/2006/relationships/diagramQuickStyle" Target="../diagrams/quickStyle44.xml"/><Relationship Id="rId19" Type="http://schemas.openxmlformats.org/officeDocument/2006/relationships/diagramLayout" Target="../diagrams/layout46.xml"/><Relationship Id="rId31" Type="http://schemas.openxmlformats.org/officeDocument/2006/relationships/diagramQuickStyle" Target="../diagrams/quickStyle48.xml"/><Relationship Id="rId4" Type="http://schemas.openxmlformats.org/officeDocument/2006/relationships/diagramLayout" Target="../diagrams/layout43.xml"/><Relationship Id="rId9" Type="http://schemas.openxmlformats.org/officeDocument/2006/relationships/diagramLayout" Target="../diagrams/layout44.xml"/><Relationship Id="rId14" Type="http://schemas.openxmlformats.org/officeDocument/2006/relationships/diagramLayout" Target="../diagrams/layout45.xml"/><Relationship Id="rId22" Type="http://schemas.microsoft.com/office/2007/relationships/diagramDrawing" Target="../diagrams/drawing46.xml"/><Relationship Id="rId27" Type="http://schemas.microsoft.com/office/2007/relationships/diagramDrawing" Target="../diagrams/drawing47.xml"/><Relationship Id="rId30" Type="http://schemas.openxmlformats.org/officeDocument/2006/relationships/diagramLayout" Target="../diagrams/layout48.xml"/><Relationship Id="rId35" Type="http://schemas.openxmlformats.org/officeDocument/2006/relationships/diagramLayout" Target="../diagrams/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51.xml"/><Relationship Id="rId18" Type="http://schemas.microsoft.com/office/2007/relationships/diagramDrawing" Target="../diagrams/drawing52.xml"/><Relationship Id="rId26" Type="http://schemas.openxmlformats.org/officeDocument/2006/relationships/diagramQuickStyle" Target="../diagrams/quickStyle54.xml"/><Relationship Id="rId3" Type="http://schemas.openxmlformats.org/officeDocument/2006/relationships/diagramData" Target="../diagrams/data50.xml"/><Relationship Id="rId21" Type="http://schemas.openxmlformats.org/officeDocument/2006/relationships/diagramQuickStyle" Target="../diagrams/quickStyle53.xml"/><Relationship Id="rId7" Type="http://schemas.microsoft.com/office/2007/relationships/diagramDrawing" Target="../diagrams/drawing50.xml"/><Relationship Id="rId12" Type="http://schemas.openxmlformats.org/officeDocument/2006/relationships/diagramColors" Target="../diagrams/colors51.xml"/><Relationship Id="rId17" Type="http://schemas.openxmlformats.org/officeDocument/2006/relationships/diagramColors" Target="../diagrams/colors52.xml"/><Relationship Id="rId25" Type="http://schemas.openxmlformats.org/officeDocument/2006/relationships/diagramLayout" Target="../diagrams/layout54.xml"/><Relationship Id="rId2" Type="http://schemas.openxmlformats.org/officeDocument/2006/relationships/image" Target="../media/image74.jpg"/><Relationship Id="rId16" Type="http://schemas.openxmlformats.org/officeDocument/2006/relationships/diagramQuickStyle" Target="../diagrams/quickStyle52.xml"/><Relationship Id="rId20" Type="http://schemas.openxmlformats.org/officeDocument/2006/relationships/diagramLayout" Target="../diagrams/layout53.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diagramQuickStyle" Target="../diagrams/quickStyle51.xml"/><Relationship Id="rId24" Type="http://schemas.openxmlformats.org/officeDocument/2006/relationships/diagramData" Target="../diagrams/data54.xml"/><Relationship Id="rId5" Type="http://schemas.openxmlformats.org/officeDocument/2006/relationships/diagramQuickStyle" Target="../diagrams/quickStyle50.xml"/><Relationship Id="rId15" Type="http://schemas.openxmlformats.org/officeDocument/2006/relationships/diagramLayout" Target="../diagrams/layout52.xml"/><Relationship Id="rId23" Type="http://schemas.microsoft.com/office/2007/relationships/diagramDrawing" Target="../diagrams/drawing53.xml"/><Relationship Id="rId28" Type="http://schemas.microsoft.com/office/2007/relationships/diagramDrawing" Target="../diagrams/drawing54.xml"/><Relationship Id="rId10" Type="http://schemas.openxmlformats.org/officeDocument/2006/relationships/diagramLayout" Target="../diagrams/layout51.xml"/><Relationship Id="rId19" Type="http://schemas.openxmlformats.org/officeDocument/2006/relationships/diagramData" Target="../diagrams/data53.xml"/><Relationship Id="rId4" Type="http://schemas.openxmlformats.org/officeDocument/2006/relationships/diagramLayout" Target="../diagrams/layout50.xml"/><Relationship Id="rId9" Type="http://schemas.openxmlformats.org/officeDocument/2006/relationships/diagramData" Target="../diagrams/data51.xml"/><Relationship Id="rId14" Type="http://schemas.openxmlformats.org/officeDocument/2006/relationships/diagramData" Target="../diagrams/data52.xml"/><Relationship Id="rId22" Type="http://schemas.openxmlformats.org/officeDocument/2006/relationships/diagramColors" Target="../diagrams/colors53.xml"/><Relationship Id="rId27" Type="http://schemas.openxmlformats.org/officeDocument/2006/relationships/diagramColors" Target="../diagrams/colors54.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56.xml"/><Relationship Id="rId13" Type="http://schemas.openxmlformats.org/officeDocument/2006/relationships/image" Target="../media/image3.png"/><Relationship Id="rId18" Type="http://schemas.microsoft.com/office/2007/relationships/diagramDrawing" Target="../diagrams/drawing57.xml"/><Relationship Id="rId26" Type="http://schemas.openxmlformats.org/officeDocument/2006/relationships/diagramQuickStyle" Target="../diagrams/quickStyle59.xml"/><Relationship Id="rId3" Type="http://schemas.openxmlformats.org/officeDocument/2006/relationships/diagramData" Target="../diagrams/data55.xml"/><Relationship Id="rId21" Type="http://schemas.openxmlformats.org/officeDocument/2006/relationships/diagramQuickStyle" Target="../diagrams/quickStyle58.xml"/><Relationship Id="rId7" Type="http://schemas.microsoft.com/office/2007/relationships/diagramDrawing" Target="../diagrams/drawing55.xml"/><Relationship Id="rId12" Type="http://schemas.microsoft.com/office/2007/relationships/diagramDrawing" Target="../diagrams/drawing56.xml"/><Relationship Id="rId17" Type="http://schemas.openxmlformats.org/officeDocument/2006/relationships/diagramColors" Target="../diagrams/colors57.xml"/><Relationship Id="rId25" Type="http://schemas.openxmlformats.org/officeDocument/2006/relationships/diagramLayout" Target="../diagrams/layout59.xml"/><Relationship Id="rId2" Type="http://schemas.openxmlformats.org/officeDocument/2006/relationships/image" Target="../media/image80.jpg"/><Relationship Id="rId16" Type="http://schemas.openxmlformats.org/officeDocument/2006/relationships/diagramQuickStyle" Target="../diagrams/quickStyle57.xml"/><Relationship Id="rId20" Type="http://schemas.openxmlformats.org/officeDocument/2006/relationships/diagramLayout" Target="../diagrams/layout58.xml"/><Relationship Id="rId1" Type="http://schemas.openxmlformats.org/officeDocument/2006/relationships/slideLayout" Target="../slideLayouts/slideLayout2.xml"/><Relationship Id="rId6" Type="http://schemas.openxmlformats.org/officeDocument/2006/relationships/diagramColors" Target="../diagrams/colors55.xml"/><Relationship Id="rId11" Type="http://schemas.openxmlformats.org/officeDocument/2006/relationships/diagramColors" Target="../diagrams/colors56.xml"/><Relationship Id="rId24" Type="http://schemas.openxmlformats.org/officeDocument/2006/relationships/diagramData" Target="../diagrams/data59.xml"/><Relationship Id="rId5" Type="http://schemas.openxmlformats.org/officeDocument/2006/relationships/diagramQuickStyle" Target="../diagrams/quickStyle55.xml"/><Relationship Id="rId15" Type="http://schemas.openxmlformats.org/officeDocument/2006/relationships/diagramLayout" Target="../diagrams/layout57.xml"/><Relationship Id="rId23" Type="http://schemas.microsoft.com/office/2007/relationships/diagramDrawing" Target="../diagrams/drawing58.xml"/><Relationship Id="rId28" Type="http://schemas.microsoft.com/office/2007/relationships/diagramDrawing" Target="../diagrams/drawing59.xml"/><Relationship Id="rId10" Type="http://schemas.openxmlformats.org/officeDocument/2006/relationships/diagramQuickStyle" Target="../diagrams/quickStyle56.xml"/><Relationship Id="rId19" Type="http://schemas.openxmlformats.org/officeDocument/2006/relationships/diagramData" Target="../diagrams/data58.xml"/><Relationship Id="rId4" Type="http://schemas.openxmlformats.org/officeDocument/2006/relationships/diagramLayout" Target="../diagrams/layout55.xml"/><Relationship Id="rId9" Type="http://schemas.openxmlformats.org/officeDocument/2006/relationships/diagramLayout" Target="../diagrams/layout56.xml"/><Relationship Id="rId14" Type="http://schemas.openxmlformats.org/officeDocument/2006/relationships/diagramData" Target="../diagrams/data57.xml"/><Relationship Id="rId22" Type="http://schemas.openxmlformats.org/officeDocument/2006/relationships/diagramColors" Target="../diagrams/colors58.xml"/><Relationship Id="rId27" Type="http://schemas.openxmlformats.org/officeDocument/2006/relationships/diagramColors" Target="../diagrams/colors59.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61.xml"/><Relationship Id="rId18" Type="http://schemas.microsoft.com/office/2007/relationships/diagramDrawing" Target="../diagrams/drawing62.xml"/><Relationship Id="rId3" Type="http://schemas.openxmlformats.org/officeDocument/2006/relationships/diagramData" Target="../diagrams/data60.xml"/><Relationship Id="rId21" Type="http://schemas.openxmlformats.org/officeDocument/2006/relationships/diagramQuickStyle" Target="../diagrams/quickStyle63.xml"/><Relationship Id="rId7" Type="http://schemas.microsoft.com/office/2007/relationships/diagramDrawing" Target="../diagrams/drawing60.xml"/><Relationship Id="rId12" Type="http://schemas.openxmlformats.org/officeDocument/2006/relationships/diagramColors" Target="../diagrams/colors61.xml"/><Relationship Id="rId17" Type="http://schemas.openxmlformats.org/officeDocument/2006/relationships/diagramColors" Target="../diagrams/colors62.xml"/><Relationship Id="rId2" Type="http://schemas.openxmlformats.org/officeDocument/2006/relationships/image" Target="../media/image86.jpg"/><Relationship Id="rId16" Type="http://schemas.openxmlformats.org/officeDocument/2006/relationships/diagramQuickStyle" Target="../diagrams/quickStyle62.xml"/><Relationship Id="rId20" Type="http://schemas.openxmlformats.org/officeDocument/2006/relationships/diagramLayout" Target="../diagrams/layout63.xml"/><Relationship Id="rId1" Type="http://schemas.openxmlformats.org/officeDocument/2006/relationships/slideLayout" Target="../slideLayouts/slideLayout2.xml"/><Relationship Id="rId6" Type="http://schemas.openxmlformats.org/officeDocument/2006/relationships/diagramColors" Target="../diagrams/colors60.xml"/><Relationship Id="rId11" Type="http://schemas.openxmlformats.org/officeDocument/2006/relationships/diagramQuickStyle" Target="../diagrams/quickStyle61.xml"/><Relationship Id="rId5" Type="http://schemas.openxmlformats.org/officeDocument/2006/relationships/diagramQuickStyle" Target="../diagrams/quickStyle60.xml"/><Relationship Id="rId15" Type="http://schemas.openxmlformats.org/officeDocument/2006/relationships/diagramLayout" Target="../diagrams/layout62.xml"/><Relationship Id="rId23" Type="http://schemas.microsoft.com/office/2007/relationships/diagramDrawing" Target="../diagrams/drawing63.xml"/><Relationship Id="rId10" Type="http://schemas.openxmlformats.org/officeDocument/2006/relationships/diagramLayout" Target="../diagrams/layout61.xml"/><Relationship Id="rId19" Type="http://schemas.openxmlformats.org/officeDocument/2006/relationships/diagramData" Target="../diagrams/data63.xml"/><Relationship Id="rId4" Type="http://schemas.openxmlformats.org/officeDocument/2006/relationships/diagramLayout" Target="../diagrams/layout60.xml"/><Relationship Id="rId9" Type="http://schemas.openxmlformats.org/officeDocument/2006/relationships/diagramData" Target="../diagrams/data61.xml"/><Relationship Id="rId14" Type="http://schemas.openxmlformats.org/officeDocument/2006/relationships/diagramData" Target="../diagrams/data62.xml"/><Relationship Id="rId22" Type="http://schemas.openxmlformats.org/officeDocument/2006/relationships/diagramColors" Target="../diagrams/colors63.xml"/></Relationships>
</file>

<file path=ppt/slides/_rels/slide19.xml.rels><?xml version="1.0" encoding="UTF-8" standalone="yes"?>
<Relationships xmlns="http://schemas.openxmlformats.org/package/2006/relationships"><Relationship Id="rId13" Type="http://schemas.openxmlformats.org/officeDocument/2006/relationships/diagramData" Target="../diagrams/data66.xml"/><Relationship Id="rId18" Type="http://schemas.openxmlformats.org/officeDocument/2006/relationships/diagramData" Target="../diagrams/data67.xml"/><Relationship Id="rId26" Type="http://schemas.openxmlformats.org/officeDocument/2006/relationships/diagramQuickStyle" Target="../diagrams/quickStyle68.xml"/><Relationship Id="rId39" Type="http://schemas.openxmlformats.org/officeDocument/2006/relationships/diagramData" Target="../diagrams/data71.xml"/><Relationship Id="rId21" Type="http://schemas.openxmlformats.org/officeDocument/2006/relationships/diagramColors" Target="../diagrams/colors67.xml"/><Relationship Id="rId34" Type="http://schemas.openxmlformats.org/officeDocument/2006/relationships/diagramData" Target="../diagrams/data70.xml"/><Relationship Id="rId42" Type="http://schemas.openxmlformats.org/officeDocument/2006/relationships/diagramColors" Target="../diagrams/colors71.xml"/><Relationship Id="rId47" Type="http://schemas.openxmlformats.org/officeDocument/2006/relationships/diagramColors" Target="../diagrams/colors72.xml"/><Relationship Id="rId50" Type="http://schemas.openxmlformats.org/officeDocument/2006/relationships/diagramLayout" Target="../diagrams/layout73.xml"/><Relationship Id="rId55" Type="http://schemas.openxmlformats.org/officeDocument/2006/relationships/diagramLayout" Target="../diagrams/layout74.xml"/><Relationship Id="rId7" Type="http://schemas.microsoft.com/office/2007/relationships/diagramDrawing" Target="../diagrams/drawing64.xml"/><Relationship Id="rId12" Type="http://schemas.microsoft.com/office/2007/relationships/diagramDrawing" Target="../diagrams/drawing65.xml"/><Relationship Id="rId17" Type="http://schemas.microsoft.com/office/2007/relationships/diagramDrawing" Target="../diagrams/drawing66.xml"/><Relationship Id="rId25" Type="http://schemas.openxmlformats.org/officeDocument/2006/relationships/diagramLayout" Target="../diagrams/layout68.xml"/><Relationship Id="rId33" Type="http://schemas.microsoft.com/office/2007/relationships/diagramDrawing" Target="../diagrams/drawing69.xml"/><Relationship Id="rId38" Type="http://schemas.microsoft.com/office/2007/relationships/diagramDrawing" Target="../diagrams/drawing70.xml"/><Relationship Id="rId46" Type="http://schemas.openxmlformats.org/officeDocument/2006/relationships/diagramQuickStyle" Target="../diagrams/quickStyle72.xml"/><Relationship Id="rId2" Type="http://schemas.openxmlformats.org/officeDocument/2006/relationships/image" Target="../media/image91.jpg"/><Relationship Id="rId16" Type="http://schemas.openxmlformats.org/officeDocument/2006/relationships/diagramColors" Target="../diagrams/colors66.xml"/><Relationship Id="rId20" Type="http://schemas.openxmlformats.org/officeDocument/2006/relationships/diagramQuickStyle" Target="../diagrams/quickStyle67.xml"/><Relationship Id="rId29" Type="http://schemas.openxmlformats.org/officeDocument/2006/relationships/diagramData" Target="../diagrams/data69.xml"/><Relationship Id="rId41" Type="http://schemas.openxmlformats.org/officeDocument/2006/relationships/diagramQuickStyle" Target="../diagrams/quickStyle71.xml"/><Relationship Id="rId54" Type="http://schemas.openxmlformats.org/officeDocument/2006/relationships/diagramData" Target="../diagrams/data74.xml"/><Relationship Id="rId1" Type="http://schemas.openxmlformats.org/officeDocument/2006/relationships/slideLayout" Target="../slideLayouts/slideLayout2.xml"/><Relationship Id="rId6" Type="http://schemas.openxmlformats.org/officeDocument/2006/relationships/diagramColors" Target="../diagrams/colors64.xml"/><Relationship Id="rId11" Type="http://schemas.openxmlformats.org/officeDocument/2006/relationships/diagramColors" Target="../diagrams/colors65.xml"/><Relationship Id="rId24" Type="http://schemas.openxmlformats.org/officeDocument/2006/relationships/diagramData" Target="../diagrams/data68.xml"/><Relationship Id="rId32" Type="http://schemas.openxmlformats.org/officeDocument/2006/relationships/diagramColors" Target="../diagrams/colors69.xml"/><Relationship Id="rId37" Type="http://schemas.openxmlformats.org/officeDocument/2006/relationships/diagramColors" Target="../diagrams/colors70.xml"/><Relationship Id="rId40" Type="http://schemas.openxmlformats.org/officeDocument/2006/relationships/diagramLayout" Target="../diagrams/layout71.xml"/><Relationship Id="rId45" Type="http://schemas.openxmlformats.org/officeDocument/2006/relationships/diagramLayout" Target="../diagrams/layout72.xml"/><Relationship Id="rId53" Type="http://schemas.microsoft.com/office/2007/relationships/diagramDrawing" Target="../diagrams/drawing73.xml"/><Relationship Id="rId58" Type="http://schemas.microsoft.com/office/2007/relationships/diagramDrawing" Target="../diagrams/drawing74.xml"/><Relationship Id="rId5" Type="http://schemas.openxmlformats.org/officeDocument/2006/relationships/diagramQuickStyle" Target="../diagrams/quickStyle64.xml"/><Relationship Id="rId15" Type="http://schemas.openxmlformats.org/officeDocument/2006/relationships/diagramQuickStyle" Target="../diagrams/quickStyle66.xml"/><Relationship Id="rId23" Type="http://schemas.openxmlformats.org/officeDocument/2006/relationships/image" Target="../media/image3.png"/><Relationship Id="rId28" Type="http://schemas.microsoft.com/office/2007/relationships/diagramDrawing" Target="../diagrams/drawing68.xml"/><Relationship Id="rId36" Type="http://schemas.openxmlformats.org/officeDocument/2006/relationships/diagramQuickStyle" Target="../diagrams/quickStyle70.xml"/><Relationship Id="rId49" Type="http://schemas.openxmlformats.org/officeDocument/2006/relationships/diagramData" Target="../diagrams/data73.xml"/><Relationship Id="rId57" Type="http://schemas.openxmlformats.org/officeDocument/2006/relationships/diagramColors" Target="../diagrams/colors74.xml"/><Relationship Id="rId10" Type="http://schemas.openxmlformats.org/officeDocument/2006/relationships/diagramQuickStyle" Target="../diagrams/quickStyle65.xml"/><Relationship Id="rId19" Type="http://schemas.openxmlformats.org/officeDocument/2006/relationships/diagramLayout" Target="../diagrams/layout67.xml"/><Relationship Id="rId31" Type="http://schemas.openxmlformats.org/officeDocument/2006/relationships/diagramQuickStyle" Target="../diagrams/quickStyle69.xml"/><Relationship Id="rId44" Type="http://schemas.openxmlformats.org/officeDocument/2006/relationships/diagramData" Target="../diagrams/data72.xml"/><Relationship Id="rId52" Type="http://schemas.openxmlformats.org/officeDocument/2006/relationships/diagramColors" Target="../diagrams/colors73.xml"/><Relationship Id="rId4" Type="http://schemas.openxmlformats.org/officeDocument/2006/relationships/diagramLayout" Target="../diagrams/layout64.xml"/><Relationship Id="rId9" Type="http://schemas.openxmlformats.org/officeDocument/2006/relationships/diagramLayout" Target="../diagrams/layout65.xml"/><Relationship Id="rId14" Type="http://schemas.openxmlformats.org/officeDocument/2006/relationships/diagramLayout" Target="../diagrams/layout66.xml"/><Relationship Id="rId22" Type="http://schemas.microsoft.com/office/2007/relationships/diagramDrawing" Target="../diagrams/drawing67.xml"/><Relationship Id="rId27" Type="http://schemas.openxmlformats.org/officeDocument/2006/relationships/diagramColors" Target="../diagrams/colors68.xml"/><Relationship Id="rId30" Type="http://schemas.openxmlformats.org/officeDocument/2006/relationships/diagramLayout" Target="../diagrams/layout69.xml"/><Relationship Id="rId35" Type="http://schemas.openxmlformats.org/officeDocument/2006/relationships/diagramLayout" Target="../diagrams/layout70.xml"/><Relationship Id="rId43" Type="http://schemas.microsoft.com/office/2007/relationships/diagramDrawing" Target="../diagrams/drawing71.xml"/><Relationship Id="rId48" Type="http://schemas.microsoft.com/office/2007/relationships/diagramDrawing" Target="../diagrams/drawing72.xml"/><Relationship Id="rId56" Type="http://schemas.openxmlformats.org/officeDocument/2006/relationships/diagramQuickStyle" Target="../diagrams/quickStyle74.xml"/><Relationship Id="rId8" Type="http://schemas.openxmlformats.org/officeDocument/2006/relationships/diagramData" Target="../diagrams/data65.xml"/><Relationship Id="rId51" Type="http://schemas.openxmlformats.org/officeDocument/2006/relationships/diagramQuickStyle" Target="../diagrams/quickStyle73.xml"/><Relationship Id="rId3" Type="http://schemas.openxmlformats.org/officeDocument/2006/relationships/diagramData" Target="../diagrams/data6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76.xml"/><Relationship Id="rId13" Type="http://schemas.openxmlformats.org/officeDocument/2006/relationships/diagramData" Target="../diagrams/data77.xml"/><Relationship Id="rId18" Type="http://schemas.openxmlformats.org/officeDocument/2006/relationships/image" Target="../media/image3.png"/><Relationship Id="rId26" Type="http://schemas.openxmlformats.org/officeDocument/2006/relationships/diagramQuickStyle" Target="../diagrams/quickStyle79.xml"/><Relationship Id="rId3" Type="http://schemas.openxmlformats.org/officeDocument/2006/relationships/diagramData" Target="../diagrams/data75.xml"/><Relationship Id="rId21" Type="http://schemas.openxmlformats.org/officeDocument/2006/relationships/diagramQuickStyle" Target="../diagrams/quickStyle78.xml"/><Relationship Id="rId7" Type="http://schemas.microsoft.com/office/2007/relationships/diagramDrawing" Target="../diagrams/drawing75.xml"/><Relationship Id="rId12" Type="http://schemas.microsoft.com/office/2007/relationships/diagramDrawing" Target="../diagrams/drawing76.xml"/><Relationship Id="rId17" Type="http://schemas.microsoft.com/office/2007/relationships/diagramDrawing" Target="../diagrams/drawing77.xml"/><Relationship Id="rId25" Type="http://schemas.openxmlformats.org/officeDocument/2006/relationships/diagramLayout" Target="../diagrams/layout79.xml"/><Relationship Id="rId2" Type="http://schemas.openxmlformats.org/officeDocument/2006/relationships/image" Target="../media/image103.jpg"/><Relationship Id="rId16" Type="http://schemas.openxmlformats.org/officeDocument/2006/relationships/diagramColors" Target="../diagrams/colors77.xml"/><Relationship Id="rId20" Type="http://schemas.openxmlformats.org/officeDocument/2006/relationships/diagramLayout" Target="../diagrams/layout78.xml"/><Relationship Id="rId1" Type="http://schemas.openxmlformats.org/officeDocument/2006/relationships/slideLayout" Target="../slideLayouts/slideLayout2.xml"/><Relationship Id="rId6" Type="http://schemas.openxmlformats.org/officeDocument/2006/relationships/diagramColors" Target="../diagrams/colors75.xml"/><Relationship Id="rId11" Type="http://schemas.openxmlformats.org/officeDocument/2006/relationships/diagramColors" Target="../diagrams/colors76.xml"/><Relationship Id="rId24" Type="http://schemas.openxmlformats.org/officeDocument/2006/relationships/diagramData" Target="../diagrams/data79.xml"/><Relationship Id="rId5" Type="http://schemas.openxmlformats.org/officeDocument/2006/relationships/diagramQuickStyle" Target="../diagrams/quickStyle75.xml"/><Relationship Id="rId15" Type="http://schemas.openxmlformats.org/officeDocument/2006/relationships/diagramQuickStyle" Target="../diagrams/quickStyle77.xml"/><Relationship Id="rId23" Type="http://schemas.microsoft.com/office/2007/relationships/diagramDrawing" Target="../diagrams/drawing78.xml"/><Relationship Id="rId28" Type="http://schemas.microsoft.com/office/2007/relationships/diagramDrawing" Target="../diagrams/drawing79.xml"/><Relationship Id="rId10" Type="http://schemas.openxmlformats.org/officeDocument/2006/relationships/diagramQuickStyle" Target="../diagrams/quickStyle76.xml"/><Relationship Id="rId19" Type="http://schemas.openxmlformats.org/officeDocument/2006/relationships/diagramData" Target="../diagrams/data78.xml"/><Relationship Id="rId4" Type="http://schemas.openxmlformats.org/officeDocument/2006/relationships/diagramLayout" Target="../diagrams/layout75.xml"/><Relationship Id="rId9" Type="http://schemas.openxmlformats.org/officeDocument/2006/relationships/diagramLayout" Target="../diagrams/layout76.xml"/><Relationship Id="rId14" Type="http://schemas.openxmlformats.org/officeDocument/2006/relationships/diagramLayout" Target="../diagrams/layout77.xml"/><Relationship Id="rId22" Type="http://schemas.openxmlformats.org/officeDocument/2006/relationships/diagramColors" Target="../diagrams/colors78.xml"/><Relationship Id="rId27" Type="http://schemas.openxmlformats.org/officeDocument/2006/relationships/diagramColors" Target="../diagrams/colors79.xml"/></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diagramLayout" Target="../diagrams/layout82.xml"/><Relationship Id="rId18" Type="http://schemas.openxmlformats.org/officeDocument/2006/relationships/diagramLayout" Target="../diagrams/layout83.xml"/><Relationship Id="rId26" Type="http://schemas.microsoft.com/office/2007/relationships/diagramDrawing" Target="../diagrams/drawing84.xml"/><Relationship Id="rId39" Type="http://schemas.openxmlformats.org/officeDocument/2006/relationships/diagramQuickStyle" Target="../diagrams/quickStyle87.xml"/><Relationship Id="rId21" Type="http://schemas.microsoft.com/office/2007/relationships/diagramDrawing" Target="../diagrams/drawing83.xml"/><Relationship Id="rId34" Type="http://schemas.openxmlformats.org/officeDocument/2006/relationships/diagramQuickStyle" Target="../diagrams/quickStyle86.xml"/><Relationship Id="rId42" Type="http://schemas.openxmlformats.org/officeDocument/2006/relationships/diagramData" Target="../diagrams/data88.xml"/><Relationship Id="rId47" Type="http://schemas.openxmlformats.org/officeDocument/2006/relationships/diagramData" Target="../diagrams/data89.xml"/><Relationship Id="rId50" Type="http://schemas.openxmlformats.org/officeDocument/2006/relationships/diagramColors" Target="../diagrams/colors89.xml"/><Relationship Id="rId55" Type="http://schemas.openxmlformats.org/officeDocument/2006/relationships/diagramColors" Target="../diagrams/colors90.xml"/><Relationship Id="rId63" Type="http://schemas.openxmlformats.org/officeDocument/2006/relationships/diagramLayout" Target="../diagrams/layout92.xml"/><Relationship Id="rId68" Type="http://schemas.openxmlformats.org/officeDocument/2006/relationships/diagramLayout" Target="../diagrams/layout93.xml"/><Relationship Id="rId7" Type="http://schemas.openxmlformats.org/officeDocument/2006/relationships/diagramData" Target="../diagrams/data81.xml"/><Relationship Id="rId71" Type="http://schemas.microsoft.com/office/2007/relationships/diagramDrawing" Target="../diagrams/drawing93.xml"/><Relationship Id="rId2" Type="http://schemas.openxmlformats.org/officeDocument/2006/relationships/diagramData" Target="../diagrams/data80.xml"/><Relationship Id="rId16" Type="http://schemas.microsoft.com/office/2007/relationships/diagramDrawing" Target="../diagrams/drawing82.xml"/><Relationship Id="rId29" Type="http://schemas.openxmlformats.org/officeDocument/2006/relationships/diagramQuickStyle" Target="../diagrams/quickStyle85.xml"/><Relationship Id="rId1" Type="http://schemas.openxmlformats.org/officeDocument/2006/relationships/slideLayout" Target="../slideLayouts/slideLayout2.xml"/><Relationship Id="rId6" Type="http://schemas.microsoft.com/office/2007/relationships/diagramDrawing" Target="../diagrams/drawing80.xml"/><Relationship Id="rId11" Type="http://schemas.microsoft.com/office/2007/relationships/diagramDrawing" Target="../diagrams/drawing81.xml"/><Relationship Id="rId24" Type="http://schemas.openxmlformats.org/officeDocument/2006/relationships/diagramQuickStyle" Target="../diagrams/quickStyle84.xml"/><Relationship Id="rId32" Type="http://schemas.openxmlformats.org/officeDocument/2006/relationships/diagramData" Target="../diagrams/data86.xml"/><Relationship Id="rId37" Type="http://schemas.openxmlformats.org/officeDocument/2006/relationships/diagramData" Target="../diagrams/data87.xml"/><Relationship Id="rId40" Type="http://schemas.openxmlformats.org/officeDocument/2006/relationships/diagramColors" Target="../diagrams/colors87.xml"/><Relationship Id="rId45" Type="http://schemas.openxmlformats.org/officeDocument/2006/relationships/diagramColors" Target="../diagrams/colors88.xml"/><Relationship Id="rId53" Type="http://schemas.openxmlformats.org/officeDocument/2006/relationships/diagramLayout" Target="../diagrams/layout90.xml"/><Relationship Id="rId58" Type="http://schemas.openxmlformats.org/officeDocument/2006/relationships/diagramLayout" Target="../diagrams/layout91.xml"/><Relationship Id="rId66" Type="http://schemas.microsoft.com/office/2007/relationships/diagramDrawing" Target="../diagrams/drawing92.xml"/><Relationship Id="rId5" Type="http://schemas.openxmlformats.org/officeDocument/2006/relationships/diagramColors" Target="../diagrams/colors80.xml"/><Relationship Id="rId15" Type="http://schemas.openxmlformats.org/officeDocument/2006/relationships/diagramColors" Target="../diagrams/colors82.xml"/><Relationship Id="rId23" Type="http://schemas.openxmlformats.org/officeDocument/2006/relationships/diagramLayout" Target="../diagrams/layout84.xml"/><Relationship Id="rId28" Type="http://schemas.openxmlformats.org/officeDocument/2006/relationships/diagramLayout" Target="../diagrams/layout85.xml"/><Relationship Id="rId36" Type="http://schemas.microsoft.com/office/2007/relationships/diagramDrawing" Target="../diagrams/drawing86.xml"/><Relationship Id="rId49" Type="http://schemas.openxmlformats.org/officeDocument/2006/relationships/diagramQuickStyle" Target="../diagrams/quickStyle89.xml"/><Relationship Id="rId57" Type="http://schemas.openxmlformats.org/officeDocument/2006/relationships/diagramData" Target="../diagrams/data91.xml"/><Relationship Id="rId61" Type="http://schemas.microsoft.com/office/2007/relationships/diagramDrawing" Target="../diagrams/drawing91.xml"/><Relationship Id="rId10" Type="http://schemas.openxmlformats.org/officeDocument/2006/relationships/diagramColors" Target="../diagrams/colors81.xml"/><Relationship Id="rId19" Type="http://schemas.openxmlformats.org/officeDocument/2006/relationships/diagramQuickStyle" Target="../diagrams/quickStyle83.xml"/><Relationship Id="rId31" Type="http://schemas.microsoft.com/office/2007/relationships/diagramDrawing" Target="../diagrams/drawing85.xml"/><Relationship Id="rId44" Type="http://schemas.openxmlformats.org/officeDocument/2006/relationships/diagramQuickStyle" Target="../diagrams/quickStyle88.xml"/><Relationship Id="rId52" Type="http://schemas.openxmlformats.org/officeDocument/2006/relationships/diagramData" Target="../diagrams/data90.xml"/><Relationship Id="rId60" Type="http://schemas.openxmlformats.org/officeDocument/2006/relationships/diagramColors" Target="../diagrams/colors91.xml"/><Relationship Id="rId65" Type="http://schemas.openxmlformats.org/officeDocument/2006/relationships/diagramColors" Target="../diagrams/colors92.xml"/><Relationship Id="rId4" Type="http://schemas.openxmlformats.org/officeDocument/2006/relationships/diagramQuickStyle" Target="../diagrams/quickStyle80.xml"/><Relationship Id="rId9" Type="http://schemas.openxmlformats.org/officeDocument/2006/relationships/diagramQuickStyle" Target="../diagrams/quickStyle81.xml"/><Relationship Id="rId14" Type="http://schemas.openxmlformats.org/officeDocument/2006/relationships/diagramQuickStyle" Target="../diagrams/quickStyle82.xml"/><Relationship Id="rId22" Type="http://schemas.openxmlformats.org/officeDocument/2006/relationships/diagramData" Target="../diagrams/data84.xml"/><Relationship Id="rId27" Type="http://schemas.openxmlformats.org/officeDocument/2006/relationships/diagramData" Target="../diagrams/data85.xml"/><Relationship Id="rId30" Type="http://schemas.openxmlformats.org/officeDocument/2006/relationships/diagramColors" Target="../diagrams/colors85.xml"/><Relationship Id="rId35" Type="http://schemas.openxmlformats.org/officeDocument/2006/relationships/diagramColors" Target="../diagrams/colors86.xml"/><Relationship Id="rId43" Type="http://schemas.openxmlformats.org/officeDocument/2006/relationships/diagramLayout" Target="../diagrams/layout88.xml"/><Relationship Id="rId48" Type="http://schemas.openxmlformats.org/officeDocument/2006/relationships/diagramLayout" Target="../diagrams/layout89.xml"/><Relationship Id="rId56" Type="http://schemas.microsoft.com/office/2007/relationships/diagramDrawing" Target="../diagrams/drawing90.xml"/><Relationship Id="rId64" Type="http://schemas.openxmlformats.org/officeDocument/2006/relationships/diagramQuickStyle" Target="../diagrams/quickStyle92.xml"/><Relationship Id="rId69" Type="http://schemas.openxmlformats.org/officeDocument/2006/relationships/diagramQuickStyle" Target="../diagrams/quickStyle93.xml"/><Relationship Id="rId8" Type="http://schemas.openxmlformats.org/officeDocument/2006/relationships/diagramLayout" Target="../diagrams/layout81.xml"/><Relationship Id="rId51" Type="http://schemas.microsoft.com/office/2007/relationships/diagramDrawing" Target="../diagrams/drawing89.xml"/><Relationship Id="rId72" Type="http://schemas.openxmlformats.org/officeDocument/2006/relationships/image" Target="../media/image3.png"/><Relationship Id="rId3" Type="http://schemas.openxmlformats.org/officeDocument/2006/relationships/diagramLayout" Target="../diagrams/layout80.xml"/><Relationship Id="rId12" Type="http://schemas.openxmlformats.org/officeDocument/2006/relationships/diagramData" Target="../diagrams/data82.xml"/><Relationship Id="rId17" Type="http://schemas.openxmlformats.org/officeDocument/2006/relationships/diagramData" Target="../diagrams/data83.xml"/><Relationship Id="rId25" Type="http://schemas.openxmlformats.org/officeDocument/2006/relationships/diagramColors" Target="../diagrams/colors84.xml"/><Relationship Id="rId33" Type="http://schemas.openxmlformats.org/officeDocument/2006/relationships/diagramLayout" Target="../diagrams/layout86.xml"/><Relationship Id="rId38" Type="http://schemas.openxmlformats.org/officeDocument/2006/relationships/diagramLayout" Target="../diagrams/layout87.xml"/><Relationship Id="rId46" Type="http://schemas.microsoft.com/office/2007/relationships/diagramDrawing" Target="../diagrams/drawing88.xml"/><Relationship Id="rId59" Type="http://schemas.openxmlformats.org/officeDocument/2006/relationships/diagramQuickStyle" Target="../diagrams/quickStyle91.xml"/><Relationship Id="rId67" Type="http://schemas.openxmlformats.org/officeDocument/2006/relationships/diagramData" Target="../diagrams/data93.xml"/><Relationship Id="rId20" Type="http://schemas.openxmlformats.org/officeDocument/2006/relationships/diagramColors" Target="../diagrams/colors83.xml"/><Relationship Id="rId41" Type="http://schemas.microsoft.com/office/2007/relationships/diagramDrawing" Target="../diagrams/drawing87.xml"/><Relationship Id="rId54" Type="http://schemas.openxmlformats.org/officeDocument/2006/relationships/diagramQuickStyle" Target="../diagrams/quickStyle90.xml"/><Relationship Id="rId62" Type="http://schemas.openxmlformats.org/officeDocument/2006/relationships/diagramData" Target="../diagrams/data92.xml"/><Relationship Id="rId70" Type="http://schemas.openxmlformats.org/officeDocument/2006/relationships/diagramColors" Target="../diagrams/colors93.xml"/></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3.pn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Layout" Target="../diagrams/layout6.xml"/><Relationship Id="rId21" Type="http://schemas.openxmlformats.org/officeDocument/2006/relationships/diagramColors" Target="../diagrams/colors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image" Target="../media/image3.png"/><Relationship Id="rId25" Type="http://schemas.openxmlformats.org/officeDocument/2006/relationships/diagramQuickStyle" Target="../diagrams/quickStyle10.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QuickStyle" Target="../diagrams/quickStyle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24" Type="http://schemas.openxmlformats.org/officeDocument/2006/relationships/diagramLayout" Target="../diagrams/layout10.xml"/><Relationship Id="rId5" Type="http://schemas.openxmlformats.org/officeDocument/2006/relationships/diagramColors" Target="../diagrams/colors6.xml"/><Relationship Id="rId15" Type="http://schemas.openxmlformats.org/officeDocument/2006/relationships/diagramColors" Target="../diagrams/colors8.xml"/><Relationship Id="rId23" Type="http://schemas.openxmlformats.org/officeDocument/2006/relationships/diagramData" Target="../diagrams/data10.xml"/><Relationship Id="rId10" Type="http://schemas.openxmlformats.org/officeDocument/2006/relationships/diagramColors" Target="../diagrams/colors7.xml"/><Relationship Id="rId19" Type="http://schemas.openxmlformats.org/officeDocument/2006/relationships/diagramLayout" Target="../diagrams/layout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 Id="rId22" Type="http://schemas.microsoft.com/office/2007/relationships/diagramDrawing" Target="../diagrams/drawing9.xml"/><Relationship Id="rId27" Type="http://schemas.microsoft.com/office/2007/relationships/diagramDrawing" Target="../diagrams/drawing10.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26" Type="http://schemas.openxmlformats.org/officeDocument/2006/relationships/diagramColors" Target="../diagrams/colors15.xml"/><Relationship Id="rId3" Type="http://schemas.openxmlformats.org/officeDocument/2006/relationships/diagramLayout" Target="../diagrams/layout11.xml"/><Relationship Id="rId21" Type="http://schemas.openxmlformats.org/officeDocument/2006/relationships/diagramColors" Target="../diagrams/colors14.xml"/><Relationship Id="rId7" Type="http://schemas.openxmlformats.org/officeDocument/2006/relationships/image" Target="../media/image3.png"/><Relationship Id="rId12" Type="http://schemas.microsoft.com/office/2007/relationships/diagramDrawing" Target="../diagrams/drawing12.xml"/><Relationship Id="rId17" Type="http://schemas.microsoft.com/office/2007/relationships/diagramDrawing" Target="../diagrams/drawing13.xml"/><Relationship Id="rId25" Type="http://schemas.openxmlformats.org/officeDocument/2006/relationships/diagramQuickStyle" Target="../diagrams/quickStyle15.xml"/><Relationship Id="rId2" Type="http://schemas.openxmlformats.org/officeDocument/2006/relationships/diagramData" Target="../diagrams/data11.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diagramColors" Target="../diagrams/colors12.xml"/><Relationship Id="rId24" Type="http://schemas.openxmlformats.org/officeDocument/2006/relationships/diagramLayout" Target="../diagrams/layout15.xml"/><Relationship Id="rId5" Type="http://schemas.openxmlformats.org/officeDocument/2006/relationships/diagramColors" Target="../diagrams/colors11.xml"/><Relationship Id="rId15" Type="http://schemas.openxmlformats.org/officeDocument/2006/relationships/diagramQuickStyle" Target="../diagrams/quickStyle13.xml"/><Relationship Id="rId23" Type="http://schemas.openxmlformats.org/officeDocument/2006/relationships/diagramData" Target="../diagrams/data15.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QuickStyle" Target="../diagrams/quickStyle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 Id="rId27" Type="http://schemas.microsoft.com/office/2007/relationships/diagramDrawing" Target="../diagrams/drawing1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image" Target="../media/image3.png"/><Relationship Id="rId26" Type="http://schemas.openxmlformats.org/officeDocument/2006/relationships/diagramQuickStyle" Target="../diagrams/quickStyle20.xml"/><Relationship Id="rId3" Type="http://schemas.openxmlformats.org/officeDocument/2006/relationships/diagramData" Target="../diagrams/data16.xml"/><Relationship Id="rId21" Type="http://schemas.openxmlformats.org/officeDocument/2006/relationships/diagramQuickStyle" Target="../diagrams/quickStyle19.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5" Type="http://schemas.openxmlformats.org/officeDocument/2006/relationships/diagramLayout" Target="../diagrams/layout20.xml"/><Relationship Id="rId2" Type="http://schemas.openxmlformats.org/officeDocument/2006/relationships/image" Target="../media/image1.jpg"/><Relationship Id="rId16" Type="http://schemas.openxmlformats.org/officeDocument/2006/relationships/diagramColors" Target="../diagrams/colors18.xml"/><Relationship Id="rId20" Type="http://schemas.openxmlformats.org/officeDocument/2006/relationships/diagramLayout" Target="../diagrams/layout19.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24" Type="http://schemas.openxmlformats.org/officeDocument/2006/relationships/diagramData" Target="../diagrams/data20.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23" Type="http://schemas.microsoft.com/office/2007/relationships/diagramDrawing" Target="../diagrams/drawing19.xml"/><Relationship Id="rId28" Type="http://schemas.microsoft.com/office/2007/relationships/diagramDrawing" Target="../diagrams/drawing20.xml"/><Relationship Id="rId10" Type="http://schemas.openxmlformats.org/officeDocument/2006/relationships/diagramQuickStyle" Target="../diagrams/quickStyle17.xml"/><Relationship Id="rId19" Type="http://schemas.openxmlformats.org/officeDocument/2006/relationships/diagramData" Target="../diagrams/data19.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 Id="rId22" Type="http://schemas.openxmlformats.org/officeDocument/2006/relationships/diagramColors" Target="../diagrams/colors19.xml"/><Relationship Id="rId27" Type="http://schemas.openxmlformats.org/officeDocument/2006/relationships/diagramColors" Target="../diagrams/colors2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diagramData" Target="../diagrams/data24.xml"/><Relationship Id="rId26" Type="http://schemas.openxmlformats.org/officeDocument/2006/relationships/diagramColors" Target="../diagrams/colors25.xml"/><Relationship Id="rId3" Type="http://schemas.openxmlformats.org/officeDocument/2006/relationships/diagramLayout" Target="../diagrams/layout21.xml"/><Relationship Id="rId21" Type="http://schemas.openxmlformats.org/officeDocument/2006/relationships/diagramColors" Target="../diagrams/colors24.xml"/><Relationship Id="rId7" Type="http://schemas.openxmlformats.org/officeDocument/2006/relationships/image" Target="../media/image3.png"/><Relationship Id="rId12" Type="http://schemas.microsoft.com/office/2007/relationships/diagramDrawing" Target="../diagrams/drawing22.xml"/><Relationship Id="rId17" Type="http://schemas.microsoft.com/office/2007/relationships/diagramDrawing" Target="../diagrams/drawing23.xml"/><Relationship Id="rId25" Type="http://schemas.openxmlformats.org/officeDocument/2006/relationships/diagramQuickStyle" Target="../diagrams/quickStyle25.xml"/><Relationship Id="rId2" Type="http://schemas.openxmlformats.org/officeDocument/2006/relationships/diagramData" Target="../diagrams/data21.xml"/><Relationship Id="rId16" Type="http://schemas.openxmlformats.org/officeDocument/2006/relationships/diagramColors" Target="../diagrams/colors23.xml"/><Relationship Id="rId20" Type="http://schemas.openxmlformats.org/officeDocument/2006/relationships/diagramQuickStyle" Target="../diagrams/quickStyle24.xml"/><Relationship Id="rId1" Type="http://schemas.openxmlformats.org/officeDocument/2006/relationships/slideLayout" Target="../slideLayouts/slideLayout2.xml"/><Relationship Id="rId6" Type="http://schemas.microsoft.com/office/2007/relationships/diagramDrawing" Target="../diagrams/drawing21.xml"/><Relationship Id="rId11" Type="http://schemas.openxmlformats.org/officeDocument/2006/relationships/diagramColors" Target="../diagrams/colors22.xml"/><Relationship Id="rId24" Type="http://schemas.openxmlformats.org/officeDocument/2006/relationships/diagramLayout" Target="../diagrams/layout25.xml"/><Relationship Id="rId5" Type="http://schemas.openxmlformats.org/officeDocument/2006/relationships/diagramColors" Target="../diagrams/colors21.xml"/><Relationship Id="rId15" Type="http://schemas.openxmlformats.org/officeDocument/2006/relationships/diagramQuickStyle" Target="../diagrams/quickStyle23.xml"/><Relationship Id="rId23" Type="http://schemas.openxmlformats.org/officeDocument/2006/relationships/diagramData" Target="../diagrams/data25.xml"/><Relationship Id="rId10" Type="http://schemas.openxmlformats.org/officeDocument/2006/relationships/diagramQuickStyle" Target="../diagrams/quickStyle22.xml"/><Relationship Id="rId19" Type="http://schemas.openxmlformats.org/officeDocument/2006/relationships/diagramLayout" Target="../diagrams/layout24.xml"/><Relationship Id="rId4" Type="http://schemas.openxmlformats.org/officeDocument/2006/relationships/diagramQuickStyle" Target="../diagrams/quickStyle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microsoft.com/office/2007/relationships/diagramDrawing" Target="../diagrams/drawing24.xml"/><Relationship Id="rId27" Type="http://schemas.microsoft.com/office/2007/relationships/diagramDrawing" Target="../diagrams/drawing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4563" y="4299725"/>
            <a:ext cx="4395216" cy="969264"/>
          </a:xfrm>
        </p:spPr>
      </p:pic>
      <p:grpSp>
        <p:nvGrpSpPr>
          <p:cNvPr id="4" name="Group 3"/>
          <p:cNvGrpSpPr/>
          <p:nvPr/>
        </p:nvGrpSpPr>
        <p:grpSpPr>
          <a:xfrm>
            <a:off x="2528846" y="177642"/>
            <a:ext cx="7139589" cy="3517196"/>
            <a:chOff x="2728393" y="2856384"/>
            <a:chExt cx="7632847" cy="3672408"/>
          </a:xfrm>
        </p:grpSpPr>
        <p:pic>
          <p:nvPicPr>
            <p:cNvPr id="5" name="Picture 2" descr="http://hadihammam.com/images/logo_hh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8393" y="2856384"/>
              <a:ext cx="7344813"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6584" y="5880720"/>
              <a:ext cx="59046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824" y="4138181"/>
            <a:ext cx="4760976" cy="12923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114" y="5712332"/>
            <a:ext cx="4151376" cy="1027176"/>
          </a:xfrm>
          <a:prstGeom prst="rect">
            <a:avLst/>
          </a:prstGeom>
        </p:spPr>
      </p:pic>
    </p:spTree>
    <p:extLst>
      <p:ext uri="{BB962C8B-B14F-4D97-AF65-F5344CB8AC3E}">
        <p14:creationId xmlns:p14="http://schemas.microsoft.com/office/powerpoint/2010/main" val="875517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334735765"/>
              </p:ext>
            </p:extLst>
          </p:nvPr>
        </p:nvGraphicFramePr>
        <p:xfrm>
          <a:off x="6979023" y="1023283"/>
          <a:ext cx="5567083" cy="4851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3239252327"/>
              </p:ext>
            </p:extLst>
          </p:nvPr>
        </p:nvGraphicFramePr>
        <p:xfrm>
          <a:off x="0" y="712694"/>
          <a:ext cx="6821245" cy="38441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p:cNvGraphicFramePr/>
          <p:nvPr>
            <p:extLst>
              <p:ext uri="{D42A27DB-BD31-4B8C-83A1-F6EECF244321}">
                <p14:modId xmlns:p14="http://schemas.microsoft.com/office/powerpoint/2010/main" val="378336301"/>
              </p:ext>
            </p:extLst>
          </p:nvPr>
        </p:nvGraphicFramePr>
        <p:xfrm>
          <a:off x="349620" y="3671048"/>
          <a:ext cx="5109882" cy="49350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 name="Diagram 12"/>
          <p:cNvGraphicFramePr/>
          <p:nvPr>
            <p:extLst>
              <p:ext uri="{D42A27DB-BD31-4B8C-83A1-F6EECF244321}">
                <p14:modId xmlns:p14="http://schemas.microsoft.com/office/powerpoint/2010/main" val="91235940"/>
              </p:ext>
            </p:extLst>
          </p:nvPr>
        </p:nvGraphicFramePr>
        <p:xfrm>
          <a:off x="9479280" y="2448193"/>
          <a:ext cx="4465320" cy="421724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1" name="Diagram 10"/>
          <p:cNvGraphicFramePr/>
          <p:nvPr>
            <p:extLst>
              <p:ext uri="{D42A27DB-BD31-4B8C-83A1-F6EECF244321}">
                <p14:modId xmlns:p14="http://schemas.microsoft.com/office/powerpoint/2010/main" val="3268474033"/>
              </p:ext>
            </p:extLst>
          </p:nvPr>
        </p:nvGraphicFramePr>
        <p:xfrm>
          <a:off x="4212307" y="819197"/>
          <a:ext cx="5396754" cy="501575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16" name="Picture 2" descr="http://hadihammam.com/images/logo_hhe.pn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301753" y="5136777"/>
            <a:ext cx="4719918" cy="2031325"/>
          </a:xfrm>
          <a:prstGeom prst="rect">
            <a:avLst/>
          </a:prstGeom>
          <a:noFill/>
        </p:spPr>
        <p:txBody>
          <a:bodyPr wrap="square" rtlCol="0">
            <a:spAutoFit/>
          </a:bodyPr>
          <a:lstStyle/>
          <a:p>
            <a:r>
              <a:rPr lang="en-US" sz="3600" b="1" dirty="0" smtClean="0">
                <a:solidFill>
                  <a:srgbClr val="EA3627"/>
                </a:solidFill>
                <a:latin typeface="Arial Narrow" panose="020B0606020202030204" pitchFamily="34" charset="0"/>
              </a:rPr>
              <a:t>M</a:t>
            </a:r>
            <a:r>
              <a:rPr lang="en-US" b="1" dirty="0" smtClean="0">
                <a:solidFill>
                  <a:srgbClr val="25689D"/>
                </a:solidFill>
                <a:latin typeface="Arial Narrow" panose="020B0606020202030204" pitchFamily="34" charset="0"/>
              </a:rPr>
              <a:t>arine base support services</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Professional marine work force operations performed in the Arabian gulf on marine crafts, jack-up barges, offshore platforms &amp; GOSPs</a:t>
            </a:r>
            <a:endParaRPr lang="en-US" b="1" dirty="0">
              <a:solidFill>
                <a:srgbClr val="25689D"/>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2913705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1393772768"/>
              </p:ext>
            </p:extLst>
          </p:nvPr>
        </p:nvGraphicFramePr>
        <p:xfrm>
          <a:off x="38380" y="3251285"/>
          <a:ext cx="7023287" cy="4797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p:cNvGraphicFramePr/>
          <p:nvPr>
            <p:extLst>
              <p:ext uri="{D42A27DB-BD31-4B8C-83A1-F6EECF244321}">
                <p14:modId xmlns:p14="http://schemas.microsoft.com/office/powerpoint/2010/main" val="1777528126"/>
              </p:ext>
            </p:extLst>
          </p:nvPr>
        </p:nvGraphicFramePr>
        <p:xfrm>
          <a:off x="4730995" y="133843"/>
          <a:ext cx="6919871" cy="46838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2" name="Diagram 21"/>
          <p:cNvGraphicFramePr/>
          <p:nvPr>
            <p:extLst>
              <p:ext uri="{D42A27DB-BD31-4B8C-83A1-F6EECF244321}">
                <p14:modId xmlns:p14="http://schemas.microsoft.com/office/powerpoint/2010/main" val="211644840"/>
              </p:ext>
            </p:extLst>
          </p:nvPr>
        </p:nvGraphicFramePr>
        <p:xfrm>
          <a:off x="2946662" y="1408753"/>
          <a:ext cx="4962744" cy="47910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8" name="Diagram 17"/>
          <p:cNvGraphicFramePr/>
          <p:nvPr>
            <p:extLst>
              <p:ext uri="{D42A27DB-BD31-4B8C-83A1-F6EECF244321}">
                <p14:modId xmlns:p14="http://schemas.microsoft.com/office/powerpoint/2010/main" val="501723809"/>
              </p:ext>
            </p:extLst>
          </p:nvPr>
        </p:nvGraphicFramePr>
        <p:xfrm>
          <a:off x="4976844" y="3270109"/>
          <a:ext cx="5175686" cy="339864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p:cNvGraphicFramePr/>
          <p:nvPr>
            <p:extLst>
              <p:ext uri="{D42A27DB-BD31-4B8C-83A1-F6EECF244321}">
                <p14:modId xmlns:p14="http://schemas.microsoft.com/office/powerpoint/2010/main" val="3073764621"/>
              </p:ext>
            </p:extLst>
          </p:nvPr>
        </p:nvGraphicFramePr>
        <p:xfrm>
          <a:off x="7564687" y="1690078"/>
          <a:ext cx="5459964" cy="319745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4" name="Picture 2" descr="http://hadihammam.com/images/logo_hhe.pn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Diagram 19"/>
          <p:cNvGraphicFramePr/>
          <p:nvPr>
            <p:extLst>
              <p:ext uri="{D42A27DB-BD31-4B8C-83A1-F6EECF244321}">
                <p14:modId xmlns:p14="http://schemas.microsoft.com/office/powerpoint/2010/main" val="3302497863"/>
              </p:ext>
            </p:extLst>
          </p:nvPr>
        </p:nvGraphicFramePr>
        <p:xfrm>
          <a:off x="6033729" y="3881517"/>
          <a:ext cx="6240033" cy="193457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7" name="Diagram 16"/>
          <p:cNvGraphicFramePr/>
          <p:nvPr>
            <p:extLst>
              <p:ext uri="{D42A27DB-BD31-4B8C-83A1-F6EECF244321}">
                <p14:modId xmlns:p14="http://schemas.microsoft.com/office/powerpoint/2010/main" val="3426978323"/>
              </p:ext>
            </p:extLst>
          </p:nvPr>
        </p:nvGraphicFramePr>
        <p:xfrm>
          <a:off x="2884765" y="4614058"/>
          <a:ext cx="5247901" cy="3042052"/>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8" name="TextBox 7"/>
          <p:cNvSpPr txBox="1"/>
          <p:nvPr/>
        </p:nvSpPr>
        <p:spPr>
          <a:xfrm>
            <a:off x="7301753" y="5136777"/>
            <a:ext cx="4719918" cy="1754326"/>
          </a:xfrm>
          <a:prstGeom prst="rect">
            <a:avLst/>
          </a:prstGeom>
          <a:noFill/>
        </p:spPr>
        <p:txBody>
          <a:bodyPr wrap="square" rtlCol="0">
            <a:spAutoFit/>
          </a:bodyPr>
          <a:lstStyle/>
          <a:p>
            <a:r>
              <a:rPr lang="en-US" sz="3600" b="1" dirty="0" smtClean="0">
                <a:solidFill>
                  <a:srgbClr val="EA3627"/>
                </a:solidFill>
                <a:latin typeface="Arial Narrow" panose="020B0606020202030204" pitchFamily="34" charset="0"/>
              </a:rPr>
              <a:t>T</a:t>
            </a:r>
            <a:r>
              <a:rPr lang="en-US" b="1" dirty="0" smtClean="0">
                <a:solidFill>
                  <a:srgbClr val="25689D"/>
                </a:solidFill>
                <a:latin typeface="Arial Narrow" panose="020B0606020202030204" pitchFamily="34" charset="0"/>
              </a:rPr>
              <a:t>ransport and </a:t>
            </a:r>
            <a:r>
              <a:rPr lang="en-US" b="1" dirty="0" err="1" smtClean="0">
                <a:solidFill>
                  <a:srgbClr val="25689D"/>
                </a:solidFill>
                <a:latin typeface="Arial Narrow" panose="020B0606020202030204" pitchFamily="34" charset="0"/>
              </a:rPr>
              <a:t>equipments</a:t>
            </a:r>
            <a:r>
              <a:rPr lang="en-US" b="1" dirty="0" smtClean="0">
                <a:solidFill>
                  <a:srgbClr val="25689D"/>
                </a:solidFill>
                <a:latin typeface="Arial Narrow" panose="020B0606020202030204" pitchFamily="34" charset="0"/>
              </a:rPr>
              <a:t> division</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Huge asset base comprising of various small to heavy machinery &amp; </a:t>
            </a:r>
            <a:r>
              <a:rPr lang="en-US" b="1" dirty="0" err="1" smtClean="0">
                <a:solidFill>
                  <a:srgbClr val="25689D"/>
                </a:solidFill>
                <a:latin typeface="Arial Narrow" panose="020B0606020202030204" pitchFamily="34" charset="0"/>
              </a:rPr>
              <a:t>equipments</a:t>
            </a:r>
            <a:r>
              <a:rPr lang="en-US" b="1" dirty="0" smtClean="0">
                <a:solidFill>
                  <a:srgbClr val="25689D"/>
                </a:solidFill>
                <a:latin typeface="Arial Narrow" panose="020B0606020202030204" pitchFamily="34" charset="0"/>
              </a:rPr>
              <a:t> capable of doing any </a:t>
            </a:r>
            <a:r>
              <a:rPr lang="en-US" b="1" dirty="0" smtClean="0">
                <a:solidFill>
                  <a:srgbClr val="25689D"/>
                </a:solidFill>
                <a:latin typeface="Arial Narrow" panose="020B0606020202030204" pitchFamily="34" charset="0"/>
              </a:rPr>
              <a:t>large scale maintenance </a:t>
            </a:r>
            <a:r>
              <a:rPr lang="en-US" b="1" dirty="0" smtClean="0">
                <a:solidFill>
                  <a:srgbClr val="25689D"/>
                </a:solidFill>
                <a:latin typeface="Arial Narrow" panose="020B0606020202030204" pitchFamily="34" charset="0"/>
              </a:rPr>
              <a:t>tasks. </a:t>
            </a:r>
            <a:endParaRPr lang="en-US" dirty="0"/>
          </a:p>
        </p:txBody>
      </p:sp>
      <p:graphicFrame>
        <p:nvGraphicFramePr>
          <p:cNvPr id="14" name="Diagram 13"/>
          <p:cNvGraphicFramePr/>
          <p:nvPr>
            <p:extLst>
              <p:ext uri="{D42A27DB-BD31-4B8C-83A1-F6EECF244321}">
                <p14:modId xmlns:p14="http://schemas.microsoft.com/office/powerpoint/2010/main" val="4228389239"/>
              </p:ext>
            </p:extLst>
          </p:nvPr>
        </p:nvGraphicFramePr>
        <p:xfrm>
          <a:off x="-1171566" y="148215"/>
          <a:ext cx="7433817" cy="460729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Tree>
    <p:extLst>
      <p:ext uri="{BB962C8B-B14F-4D97-AF65-F5344CB8AC3E}">
        <p14:creationId xmlns:p14="http://schemas.microsoft.com/office/powerpoint/2010/main" val="2244028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4" name="Picture 2" descr="http://hadihammam.com/images/logo_hh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4256" y="1122363"/>
            <a:ext cx="10018059" cy="1354217"/>
          </a:xfrm>
          <a:prstGeom prst="rect">
            <a:avLst/>
          </a:prstGeom>
          <a:noFill/>
        </p:spPr>
        <p:txBody>
          <a:bodyPr wrap="square" rtlCol="0">
            <a:spAutoFit/>
          </a:bodyPr>
          <a:lstStyle/>
          <a:p>
            <a:pPr>
              <a:buNone/>
            </a:pPr>
            <a:r>
              <a:rPr lang="en-US" sz="2800" dirty="0">
                <a:solidFill>
                  <a:srgbClr val="EA3627"/>
                </a:solidFill>
                <a:latin typeface="Arial Narrow" panose="020B0606020202030204" pitchFamily="34" charset="0"/>
                <a:cs typeface="Narkisim" panose="020E0502050101010101" pitchFamily="34" charset="-79"/>
              </a:rPr>
              <a:t>H</a:t>
            </a:r>
            <a:r>
              <a:rPr lang="en-US" dirty="0">
                <a:solidFill>
                  <a:srgbClr val="216499"/>
                </a:solidFill>
                <a:latin typeface="Arial Narrow" panose="020B0606020202030204" pitchFamily="34" charset="0"/>
                <a:cs typeface="Narkisim" panose="020E0502050101010101" pitchFamily="34" charset="-79"/>
              </a:rPr>
              <a:t>ADI HAMAD AL HAMMAM TRADING CO. IS A WELL ESTABLISHED RELIABLE SUPPLY &amp; SERVICES SOURCE TO OIL &amp; GAS, PETROCHEMICAL, POWER AND OTHER INDUSTRIAL SECTORS PROVIDING SUPPLY, INSTALLATION, COMMISSIONING AND MAINTENANCE OF EQUIPMENT MANUFACTURERS IN THE USA, EUROPE AND ASIA</a:t>
            </a:r>
            <a:r>
              <a:rPr lang="en-US" dirty="0" smtClean="0">
                <a:solidFill>
                  <a:srgbClr val="216499"/>
                </a:solidFill>
                <a:latin typeface="Arial Narrow" panose="020B0606020202030204" pitchFamily="34" charset="0"/>
                <a:cs typeface="Narkisim" panose="020E0502050101010101" pitchFamily="34" charset="-79"/>
              </a:rPr>
              <a:t>. OUR LIST INCLUDES;</a:t>
            </a:r>
            <a:endParaRPr lang="en-US" dirty="0">
              <a:solidFill>
                <a:srgbClr val="216499"/>
              </a:solidFill>
              <a:latin typeface="Arial Narrow" panose="020B0606020202030204" pitchFamily="34" charset="0"/>
              <a:cs typeface="Narkisim" panose="020E0502050101010101" pitchFamily="34" charset="-79"/>
            </a:endParaRPr>
          </a:p>
        </p:txBody>
      </p:sp>
      <p:sp>
        <p:nvSpPr>
          <p:cNvPr id="8" name="TextBox 7"/>
          <p:cNvSpPr txBox="1"/>
          <p:nvPr/>
        </p:nvSpPr>
        <p:spPr>
          <a:xfrm>
            <a:off x="403412" y="2918013"/>
            <a:ext cx="11147612" cy="3139321"/>
          </a:xfrm>
          <a:prstGeom prst="rect">
            <a:avLst/>
          </a:prstGeom>
          <a:noFill/>
          <a:ln>
            <a:solidFill>
              <a:schemeClr val="tx1"/>
            </a:solidFill>
          </a:ln>
        </p:spPr>
        <p:txBody>
          <a:bodyPr wrap="square" rtlCol="0">
            <a:spAutoFit/>
          </a:bodyPr>
          <a:lstStyle/>
          <a:p>
            <a:pPr>
              <a:buClr>
                <a:schemeClr val="tx2"/>
              </a:buClr>
            </a:pPr>
            <a:r>
              <a:rPr lang="en-US" b="1" dirty="0">
                <a:solidFill>
                  <a:srgbClr val="EA3627"/>
                </a:solidFill>
              </a:rPr>
              <a:t>H</a:t>
            </a:r>
            <a:r>
              <a:rPr lang="en-US" dirty="0">
                <a:solidFill>
                  <a:srgbClr val="1F6297"/>
                </a:solidFill>
              </a:rPr>
              <a:t>eat Exchangers - Shell &amp; Tube, Tube </a:t>
            </a:r>
            <a:r>
              <a:rPr lang="en-US" dirty="0" smtClean="0">
                <a:solidFill>
                  <a:srgbClr val="1F6297"/>
                </a:solidFill>
              </a:rPr>
              <a:t>Bundle                                                                       </a:t>
            </a:r>
            <a:r>
              <a:rPr lang="nb-NO" b="1" dirty="0" smtClean="0">
                <a:solidFill>
                  <a:srgbClr val="EA3627"/>
                </a:solidFill>
              </a:rPr>
              <a:t>T</a:t>
            </a:r>
            <a:r>
              <a:rPr lang="nb-NO" dirty="0" smtClean="0">
                <a:solidFill>
                  <a:srgbClr val="1F6297"/>
                </a:solidFill>
              </a:rPr>
              <a:t>ubes </a:t>
            </a:r>
            <a:r>
              <a:rPr lang="nb-NO" dirty="0">
                <a:solidFill>
                  <a:srgbClr val="1F6297"/>
                </a:solidFill>
              </a:rPr>
              <a:t>- Bare, Fined, Studded etc</a:t>
            </a:r>
            <a:r>
              <a:rPr lang="nb-NO" dirty="0" smtClean="0">
                <a:solidFill>
                  <a:srgbClr val="1F6297"/>
                </a:solidFill>
              </a:rPr>
              <a:t>.</a:t>
            </a:r>
            <a:endParaRPr lang="nb-NO" dirty="0">
              <a:solidFill>
                <a:srgbClr val="1F6297"/>
              </a:solidFill>
            </a:endParaRPr>
          </a:p>
          <a:p>
            <a:pPr>
              <a:buClr>
                <a:schemeClr val="tx2"/>
              </a:buClr>
            </a:pPr>
            <a:r>
              <a:rPr lang="en-US" b="1" dirty="0">
                <a:solidFill>
                  <a:srgbClr val="EA3627"/>
                </a:solidFill>
              </a:rPr>
              <a:t>P</a:t>
            </a:r>
            <a:r>
              <a:rPr lang="en-US" dirty="0">
                <a:solidFill>
                  <a:srgbClr val="1F6297"/>
                </a:solidFill>
              </a:rPr>
              <a:t>ressure </a:t>
            </a:r>
            <a:r>
              <a:rPr lang="en-US" dirty="0" smtClean="0">
                <a:solidFill>
                  <a:srgbClr val="1F6297"/>
                </a:solidFill>
              </a:rPr>
              <a:t>Vessels.                                                                                                                                          </a:t>
            </a:r>
            <a:r>
              <a:rPr lang="en-US" b="1" dirty="0" smtClean="0">
                <a:solidFill>
                  <a:srgbClr val="EA3627"/>
                </a:solidFill>
              </a:rPr>
              <a:t>P</a:t>
            </a:r>
            <a:r>
              <a:rPr lang="en-US" dirty="0" smtClean="0">
                <a:solidFill>
                  <a:srgbClr val="1F6297"/>
                </a:solidFill>
              </a:rPr>
              <a:t>ipes </a:t>
            </a:r>
            <a:r>
              <a:rPr lang="en-US" dirty="0">
                <a:solidFill>
                  <a:srgbClr val="1F6297"/>
                </a:solidFill>
              </a:rPr>
              <a:t>and Pipe Fittings</a:t>
            </a:r>
          </a:p>
          <a:p>
            <a:pPr>
              <a:buClr>
                <a:schemeClr val="tx2"/>
              </a:buClr>
            </a:pPr>
            <a:r>
              <a:rPr lang="en-US" b="1" dirty="0">
                <a:solidFill>
                  <a:srgbClr val="EA3627"/>
                </a:solidFill>
              </a:rPr>
              <a:t>P</a:t>
            </a:r>
            <a:r>
              <a:rPr lang="en-US" dirty="0">
                <a:solidFill>
                  <a:srgbClr val="1F6297"/>
                </a:solidFill>
              </a:rPr>
              <a:t>umps &amp; </a:t>
            </a:r>
            <a:r>
              <a:rPr lang="en-US" dirty="0" smtClean="0">
                <a:solidFill>
                  <a:srgbClr val="1F6297"/>
                </a:solidFill>
              </a:rPr>
              <a:t>Spares                                                                                                                                          </a:t>
            </a:r>
            <a:r>
              <a:rPr lang="en-US" b="1" dirty="0">
                <a:solidFill>
                  <a:srgbClr val="EA3627"/>
                </a:solidFill>
              </a:rPr>
              <a:t>I</a:t>
            </a:r>
            <a:r>
              <a:rPr lang="en-US" dirty="0">
                <a:solidFill>
                  <a:srgbClr val="1F6297"/>
                </a:solidFill>
              </a:rPr>
              <a:t>nsulation &amp; Refractory.</a:t>
            </a:r>
          </a:p>
          <a:p>
            <a:pPr>
              <a:buClr>
                <a:schemeClr val="tx2"/>
              </a:buClr>
            </a:pPr>
            <a:r>
              <a:rPr lang="en-US" b="1" dirty="0" smtClean="0">
                <a:solidFill>
                  <a:srgbClr val="EA3627"/>
                </a:solidFill>
              </a:rPr>
              <a:t>F</a:t>
            </a:r>
            <a:r>
              <a:rPr lang="en-US" dirty="0" smtClean="0">
                <a:solidFill>
                  <a:srgbClr val="1F6297"/>
                </a:solidFill>
              </a:rPr>
              <a:t>lat </a:t>
            </a:r>
            <a:r>
              <a:rPr lang="en-US" dirty="0">
                <a:solidFill>
                  <a:srgbClr val="1F6297"/>
                </a:solidFill>
              </a:rPr>
              <a:t>Rolled Stainless </a:t>
            </a:r>
            <a:r>
              <a:rPr lang="en-US" dirty="0" smtClean="0">
                <a:solidFill>
                  <a:srgbClr val="1F6297"/>
                </a:solidFill>
              </a:rPr>
              <a:t>Steel and other alloys                                                    </a:t>
            </a:r>
            <a:r>
              <a:rPr lang="en-US" b="1" dirty="0" smtClean="0">
                <a:solidFill>
                  <a:srgbClr val="EA3627"/>
                </a:solidFill>
              </a:rPr>
              <a:t>C</a:t>
            </a:r>
            <a:r>
              <a:rPr lang="en-US" dirty="0" smtClean="0">
                <a:solidFill>
                  <a:srgbClr val="1F6297"/>
                </a:solidFill>
              </a:rPr>
              <a:t>ompressor </a:t>
            </a:r>
            <a:r>
              <a:rPr lang="en-US" dirty="0">
                <a:solidFill>
                  <a:srgbClr val="1F6297"/>
                </a:solidFill>
              </a:rPr>
              <a:t>Valves, Accessories - Special “CPI</a:t>
            </a:r>
            <a:r>
              <a:rPr lang="en-US" dirty="0" smtClean="0">
                <a:solidFill>
                  <a:srgbClr val="1F6297"/>
                </a:solidFill>
              </a:rPr>
              <a:t>”.                                                                   </a:t>
            </a:r>
            <a:r>
              <a:rPr lang="en-US" b="1" dirty="0" smtClean="0">
                <a:solidFill>
                  <a:srgbClr val="EA3627"/>
                </a:solidFill>
              </a:rPr>
              <a:t>G</a:t>
            </a:r>
            <a:r>
              <a:rPr lang="en-US" dirty="0" smtClean="0">
                <a:solidFill>
                  <a:srgbClr val="1F6297"/>
                </a:solidFill>
              </a:rPr>
              <a:t>as </a:t>
            </a:r>
            <a:r>
              <a:rPr lang="en-US" dirty="0">
                <a:solidFill>
                  <a:srgbClr val="1F6297"/>
                </a:solidFill>
              </a:rPr>
              <a:t>&amp; Steam Turbine Spare Parts</a:t>
            </a:r>
            <a:r>
              <a:rPr lang="en-US" dirty="0" smtClean="0">
                <a:solidFill>
                  <a:srgbClr val="1F6297"/>
                </a:solidFill>
              </a:rPr>
              <a:t>.                                                                                                </a:t>
            </a:r>
            <a:r>
              <a:rPr lang="en-US" b="1" dirty="0" smtClean="0">
                <a:solidFill>
                  <a:srgbClr val="EA3627"/>
                </a:solidFill>
              </a:rPr>
              <a:t>C</a:t>
            </a:r>
            <a:r>
              <a:rPr lang="en-US" dirty="0" smtClean="0">
                <a:solidFill>
                  <a:srgbClr val="1F6297"/>
                </a:solidFill>
              </a:rPr>
              <a:t>onnectors </a:t>
            </a:r>
            <a:r>
              <a:rPr lang="en-US" dirty="0">
                <a:solidFill>
                  <a:srgbClr val="1F6297"/>
                </a:solidFill>
              </a:rPr>
              <a:t>for Process Plants.</a:t>
            </a:r>
          </a:p>
          <a:p>
            <a:pPr>
              <a:buClr>
                <a:schemeClr val="tx2"/>
              </a:buClr>
            </a:pPr>
            <a:r>
              <a:rPr lang="en-US" b="1" dirty="0">
                <a:solidFill>
                  <a:srgbClr val="EA3627"/>
                </a:solidFill>
              </a:rPr>
              <a:t>C</a:t>
            </a:r>
            <a:r>
              <a:rPr lang="en-US" dirty="0">
                <a:solidFill>
                  <a:srgbClr val="1F6297"/>
                </a:solidFill>
              </a:rPr>
              <a:t>hemicals – Drilling &amp; </a:t>
            </a:r>
            <a:r>
              <a:rPr lang="en-US" dirty="0" smtClean="0">
                <a:solidFill>
                  <a:srgbClr val="1F6297"/>
                </a:solidFill>
              </a:rPr>
              <a:t>Industrial.                                                                                   </a:t>
            </a:r>
            <a:r>
              <a:rPr lang="en-US" b="1" dirty="0" smtClean="0">
                <a:solidFill>
                  <a:srgbClr val="EA3627"/>
                </a:solidFill>
              </a:rPr>
              <a:t>C</a:t>
            </a:r>
            <a:r>
              <a:rPr lang="en-US" dirty="0" smtClean="0">
                <a:solidFill>
                  <a:srgbClr val="1F6297"/>
                </a:solidFill>
              </a:rPr>
              <a:t>athodic </a:t>
            </a:r>
            <a:r>
              <a:rPr lang="en-US" dirty="0">
                <a:solidFill>
                  <a:srgbClr val="1F6297"/>
                </a:solidFill>
              </a:rPr>
              <a:t>Protection System &amp; Devices.</a:t>
            </a:r>
          </a:p>
          <a:p>
            <a:pPr>
              <a:buClr>
                <a:schemeClr val="tx2"/>
              </a:buClr>
            </a:pPr>
            <a:r>
              <a:rPr lang="en-US" b="1" dirty="0">
                <a:solidFill>
                  <a:srgbClr val="EA3627"/>
                </a:solidFill>
              </a:rPr>
              <a:t>C</a:t>
            </a:r>
            <a:r>
              <a:rPr lang="en-US" dirty="0">
                <a:solidFill>
                  <a:srgbClr val="1F6297"/>
                </a:solidFill>
              </a:rPr>
              <a:t>able Trays &amp; </a:t>
            </a:r>
            <a:r>
              <a:rPr lang="en-US" dirty="0" smtClean="0">
                <a:solidFill>
                  <a:srgbClr val="1F6297"/>
                </a:solidFill>
              </a:rPr>
              <a:t>Glands.                                                                                                    </a:t>
            </a:r>
            <a:r>
              <a:rPr lang="en-US" b="1" dirty="0" smtClean="0">
                <a:solidFill>
                  <a:srgbClr val="EA3627"/>
                </a:solidFill>
              </a:rPr>
              <a:t>E</a:t>
            </a:r>
            <a:r>
              <a:rPr lang="en-US" dirty="0" smtClean="0">
                <a:solidFill>
                  <a:srgbClr val="1F6297"/>
                </a:solidFill>
              </a:rPr>
              <a:t>lectrical </a:t>
            </a:r>
            <a:r>
              <a:rPr lang="en-US" dirty="0">
                <a:solidFill>
                  <a:srgbClr val="1F6297"/>
                </a:solidFill>
              </a:rPr>
              <a:t>and Instrumentation Supplies.</a:t>
            </a:r>
          </a:p>
          <a:p>
            <a:pPr>
              <a:buClr>
                <a:schemeClr val="tx2"/>
              </a:buClr>
            </a:pPr>
            <a:r>
              <a:rPr lang="en-US" b="1" dirty="0">
                <a:solidFill>
                  <a:srgbClr val="EA3627"/>
                </a:solidFill>
              </a:rPr>
              <a:t>H</a:t>
            </a:r>
            <a:r>
              <a:rPr lang="en-US" dirty="0">
                <a:solidFill>
                  <a:srgbClr val="1F6297"/>
                </a:solidFill>
              </a:rPr>
              <a:t>igh Performances Polymer System for Rebuilding </a:t>
            </a:r>
            <a:r>
              <a:rPr lang="en-US" dirty="0" smtClean="0">
                <a:solidFill>
                  <a:srgbClr val="1F6297"/>
                </a:solidFill>
              </a:rPr>
              <a:t>and Resurfacing                                 </a:t>
            </a:r>
            <a:r>
              <a:rPr lang="en-US" b="1" dirty="0" smtClean="0">
                <a:solidFill>
                  <a:srgbClr val="EA3627"/>
                </a:solidFill>
              </a:rPr>
              <a:t>F</a:t>
            </a:r>
            <a:r>
              <a:rPr lang="en-US" dirty="0" smtClean="0">
                <a:solidFill>
                  <a:srgbClr val="1F6297"/>
                </a:solidFill>
              </a:rPr>
              <a:t>iltration </a:t>
            </a:r>
            <a:r>
              <a:rPr lang="en-US" dirty="0">
                <a:solidFill>
                  <a:srgbClr val="1F6297"/>
                </a:solidFill>
              </a:rPr>
              <a:t>Equipment and Spares.</a:t>
            </a:r>
          </a:p>
          <a:p>
            <a:pPr>
              <a:buClr>
                <a:schemeClr val="tx2"/>
              </a:buClr>
            </a:pPr>
            <a:r>
              <a:rPr lang="en-US" b="1" dirty="0">
                <a:solidFill>
                  <a:srgbClr val="EA3627"/>
                </a:solidFill>
              </a:rPr>
              <a:t>M</a:t>
            </a:r>
            <a:r>
              <a:rPr lang="en-US" dirty="0">
                <a:solidFill>
                  <a:srgbClr val="1F6297"/>
                </a:solidFill>
              </a:rPr>
              <a:t>arine Equipment and </a:t>
            </a:r>
            <a:r>
              <a:rPr lang="en-US" dirty="0" smtClean="0">
                <a:solidFill>
                  <a:srgbClr val="1F6297"/>
                </a:solidFill>
              </a:rPr>
              <a:t>Spares.                                                                                           </a:t>
            </a:r>
            <a:r>
              <a:rPr lang="en-US" b="1" dirty="0" smtClean="0">
                <a:solidFill>
                  <a:srgbClr val="EA3627"/>
                </a:solidFill>
              </a:rPr>
              <a:t>H</a:t>
            </a:r>
            <a:r>
              <a:rPr lang="en-US" dirty="0" smtClean="0">
                <a:solidFill>
                  <a:srgbClr val="1F6297"/>
                </a:solidFill>
              </a:rPr>
              <a:t>oses </a:t>
            </a:r>
            <a:r>
              <a:rPr lang="en-US" dirty="0">
                <a:solidFill>
                  <a:srgbClr val="1F6297"/>
                </a:solidFill>
              </a:rPr>
              <a:t>and Special Purpose </a:t>
            </a:r>
            <a:r>
              <a:rPr lang="en-US" dirty="0" smtClean="0">
                <a:solidFill>
                  <a:srgbClr val="1F6297"/>
                </a:solidFill>
              </a:rPr>
              <a:t>Flexible.</a:t>
            </a:r>
            <a:endParaRPr lang="en-US" dirty="0">
              <a:solidFill>
                <a:srgbClr val="1F6297"/>
              </a:solidFill>
            </a:endParaRPr>
          </a:p>
          <a:p>
            <a:pPr>
              <a:buClr>
                <a:schemeClr val="tx2"/>
              </a:buClr>
            </a:pPr>
            <a:r>
              <a:rPr lang="en-US" b="1" dirty="0" smtClean="0">
                <a:solidFill>
                  <a:srgbClr val="EA3627"/>
                </a:solidFill>
              </a:rPr>
              <a:t>F</a:t>
            </a:r>
            <a:r>
              <a:rPr lang="en-US" dirty="0" smtClean="0">
                <a:solidFill>
                  <a:srgbClr val="1F6297"/>
                </a:solidFill>
              </a:rPr>
              <a:t>ire </a:t>
            </a:r>
            <a:r>
              <a:rPr lang="en-US" dirty="0">
                <a:solidFill>
                  <a:srgbClr val="1F6297"/>
                </a:solidFill>
              </a:rPr>
              <a:t>&amp; Gas Detection Monitoring &amp; Protection Systems and spares.</a:t>
            </a:r>
          </a:p>
          <a:p>
            <a:pPr>
              <a:buClr>
                <a:schemeClr val="tx2"/>
              </a:buClr>
            </a:pPr>
            <a:endParaRPr lang="en-US" dirty="0">
              <a:solidFill>
                <a:srgbClr val="1F6297"/>
              </a:solidFill>
            </a:endParaRPr>
          </a:p>
        </p:txBody>
      </p:sp>
    </p:spTree>
    <p:extLst>
      <p:ext uri="{BB962C8B-B14F-4D97-AF65-F5344CB8AC3E}">
        <p14:creationId xmlns:p14="http://schemas.microsoft.com/office/powerpoint/2010/main" val="227254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4" name="Picture 2" descr="http://hadihammam.com/images/logo_hh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778595" y="2446226"/>
            <a:ext cx="2903347" cy="646597"/>
          </a:xfrm>
          <a:prstGeom prst="rect">
            <a:avLst/>
          </a:prstGeom>
        </p:spPr>
      </p:pic>
      <p:pic>
        <p:nvPicPr>
          <p:cNvPr id="1026" name="Picture 2" descr="http://www.baretti.it/wp-content/uploads/2015/09/logobarettisi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254" y="2483019"/>
            <a:ext cx="2951016" cy="6098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obertneon.com/wp-content/uploads/2012/08/ULO-Systems-300x1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1209" y="5320000"/>
            <a:ext cx="2498572" cy="1249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3/Allegheny_Technologies_Logo.svg/1024px-Allegheny_Technologies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652" y="2334026"/>
            <a:ext cx="1703962" cy="7587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sunlinejo.com/images/profin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6659" y="2334027"/>
            <a:ext cx="2096468" cy="758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vdp-racing.co.uk/wp/wp-content/uploads/2012/07/Gates-FM.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7660" y="4033946"/>
            <a:ext cx="3538952" cy="6590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technoimpex.co.uk/uploads/brands/AlbanyPumps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1243" y="3903632"/>
            <a:ext cx="2424880" cy="10179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thumb/9/97/Godrej_Logo.svg/2000px-Godrej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8590" y="3895406"/>
            <a:ext cx="2161821" cy="1043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25388" y="658906"/>
            <a:ext cx="5015753" cy="523220"/>
          </a:xfrm>
          <a:prstGeom prst="rect">
            <a:avLst/>
          </a:prstGeom>
          <a:noFill/>
        </p:spPr>
        <p:txBody>
          <a:bodyPr wrap="square" rtlCol="0">
            <a:spAutoFit/>
          </a:bodyPr>
          <a:lstStyle/>
          <a:p>
            <a:r>
              <a:rPr lang="en-US" sz="2800" dirty="0" smtClean="0">
                <a:solidFill>
                  <a:srgbClr val="EA3627"/>
                </a:solidFill>
              </a:rPr>
              <a:t>W</a:t>
            </a:r>
            <a:r>
              <a:rPr lang="en-US" sz="2800" dirty="0" smtClean="0">
                <a:solidFill>
                  <a:srgbClr val="1F6297"/>
                </a:solidFill>
              </a:rPr>
              <a:t>e represent….</a:t>
            </a:r>
            <a:endParaRPr lang="en-US" sz="2800" dirty="0">
              <a:solidFill>
                <a:srgbClr val="1F6297"/>
              </a:solidFill>
            </a:endParaRPr>
          </a:p>
        </p:txBody>
      </p:sp>
      <p:pic>
        <p:nvPicPr>
          <p:cNvPr id="17" name="Picture 3"/>
          <p:cNvPicPr>
            <a:picLocks noGrp="1" noChangeAspect="1" noChangeArrowheads="1"/>
          </p:cNvPicPr>
          <p:nvPr>
            <p:ph idx="1"/>
          </p:nvPr>
        </p:nvPicPr>
        <p:blipFill>
          <a:blip r:embed="rId12" cstate="print"/>
          <a:stretch>
            <a:fillRect/>
          </a:stretch>
        </p:blipFill>
        <p:spPr bwMode="auto">
          <a:xfrm>
            <a:off x="2498247" y="5458417"/>
            <a:ext cx="3529645" cy="972452"/>
          </a:xfrm>
          <a:prstGeom prst="rect">
            <a:avLst/>
          </a:prstGeom>
          <a:noFill/>
          <a:ln w="9525">
            <a:noFill/>
            <a:miter lim="800000"/>
            <a:headEnd/>
            <a:tailEnd/>
          </a:ln>
          <a:effectLst/>
        </p:spPr>
      </p:pic>
    </p:spTree>
    <p:extLst>
      <p:ext uri="{BB962C8B-B14F-4D97-AF65-F5344CB8AC3E}">
        <p14:creationId xmlns:p14="http://schemas.microsoft.com/office/powerpoint/2010/main" val="93269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752" y="1360208"/>
            <a:ext cx="10551459" cy="3023534"/>
          </a:xfrm>
        </p:spPr>
        <p:txBody>
          <a:bodyPr>
            <a:normAutofit/>
          </a:bodyPr>
          <a:lstStyle/>
          <a:p>
            <a:r>
              <a:rPr lang="en-US" sz="2800" dirty="0" err="1" smtClean="0">
                <a:solidFill>
                  <a:srgbClr val="EA3627"/>
                </a:solidFill>
                <a:latin typeface="Arial Narrow" panose="020B0606020202030204" pitchFamily="34" charset="0"/>
              </a:rPr>
              <a:t>H</a:t>
            </a:r>
            <a:r>
              <a:rPr lang="en-US" sz="2000" dirty="0" err="1" smtClean="0">
                <a:solidFill>
                  <a:srgbClr val="1F6297"/>
                </a:solidFill>
                <a:latin typeface="Arial Narrow" panose="020B0606020202030204" pitchFamily="34" charset="0"/>
              </a:rPr>
              <a:t>adi</a:t>
            </a:r>
            <a:r>
              <a:rPr lang="en-US" sz="2000" dirty="0" smtClean="0">
                <a:solidFill>
                  <a:srgbClr val="1F6297"/>
                </a:solidFill>
                <a:latin typeface="Arial Narrow" panose="020B0606020202030204" pitchFamily="34" charset="0"/>
              </a:rPr>
              <a:t> Hamad Al </a:t>
            </a:r>
            <a:r>
              <a:rPr lang="en-US" sz="2000" dirty="0" err="1" smtClean="0">
                <a:solidFill>
                  <a:srgbClr val="1F6297"/>
                </a:solidFill>
                <a:latin typeface="Arial Narrow" panose="020B0606020202030204" pitchFamily="34" charset="0"/>
              </a:rPr>
              <a:t>Hammam</a:t>
            </a:r>
            <a:r>
              <a:rPr lang="en-US" sz="2000" dirty="0" smtClean="0">
                <a:solidFill>
                  <a:srgbClr val="1F6297"/>
                </a:solidFill>
                <a:latin typeface="Arial Narrow" panose="020B0606020202030204" pitchFamily="34" charset="0"/>
              </a:rPr>
              <a:t> Marine Co. is an internationally focused marine service provider. With a </a:t>
            </a:r>
            <a:r>
              <a:rPr lang="en-US" sz="2000" dirty="0" smtClean="0">
                <a:solidFill>
                  <a:srgbClr val="1F6297"/>
                </a:solidFill>
                <a:latin typeface="Arial Narrow" panose="020B0606020202030204" pitchFamily="34" charset="0"/>
              </a:rPr>
              <a:t>state-of-the-art fleet </a:t>
            </a:r>
            <a:r>
              <a:rPr lang="en-US" sz="2000" dirty="0" smtClean="0">
                <a:solidFill>
                  <a:srgbClr val="1F6297"/>
                </a:solidFill>
                <a:latin typeface="Arial Narrow" panose="020B0606020202030204" pitchFamily="34" charset="0"/>
              </a:rPr>
              <a:t>of over 40 vessels ranging from AHTS, tug boats, safety vessels, offshore maintenance vessels to utility boats, we have been in service for 35 plus years. Our scope includes;</a:t>
            </a:r>
            <a:br>
              <a:rPr lang="en-US" sz="2000" dirty="0" smtClean="0">
                <a:solidFill>
                  <a:srgbClr val="1F6297"/>
                </a:solidFill>
                <a:latin typeface="Arial Narrow" panose="020B0606020202030204" pitchFamily="34" charset="0"/>
              </a:rPr>
            </a:br>
            <a:r>
              <a:rPr lang="en-US" sz="2000" dirty="0">
                <a:solidFill>
                  <a:srgbClr val="1F6297"/>
                </a:solidFill>
                <a:latin typeface="Arial Narrow" panose="020B0606020202030204" pitchFamily="34" charset="0"/>
              </a:rPr>
              <a:t/>
            </a:r>
            <a:br>
              <a:rPr lang="en-US" sz="2000" dirty="0">
                <a:solidFill>
                  <a:srgbClr val="1F6297"/>
                </a:solidFill>
                <a:latin typeface="Arial Narrow" panose="020B0606020202030204" pitchFamily="34" charset="0"/>
              </a:rPr>
            </a:br>
            <a:r>
              <a:rPr lang="en-US" sz="2000" dirty="0" smtClean="0">
                <a:solidFill>
                  <a:srgbClr val="1F6297"/>
                </a:solidFill>
                <a:latin typeface="Arial Narrow" panose="020B0606020202030204" pitchFamily="34" charset="0"/>
              </a:rPr>
              <a:t/>
            </a:r>
            <a:br>
              <a:rPr lang="en-US" sz="2000" dirty="0" smtClean="0">
                <a:solidFill>
                  <a:srgbClr val="1F6297"/>
                </a:solidFill>
                <a:latin typeface="Arial Narrow" panose="020B0606020202030204" pitchFamily="34" charset="0"/>
              </a:rPr>
            </a:br>
            <a:r>
              <a:rPr lang="en-US" sz="2000" dirty="0" smtClean="0">
                <a:solidFill>
                  <a:srgbClr val="1F6297"/>
                </a:solidFill>
                <a:latin typeface="Arial Narrow" panose="020B0606020202030204" pitchFamily="34" charset="0"/>
              </a:rPr>
              <a:t/>
            </a:r>
            <a:br>
              <a:rPr lang="en-US" sz="2000" dirty="0" smtClean="0">
                <a:solidFill>
                  <a:srgbClr val="1F6297"/>
                </a:solidFill>
                <a:latin typeface="Arial Narrow" panose="020B0606020202030204" pitchFamily="34" charset="0"/>
              </a:rPr>
            </a:br>
            <a:r>
              <a:rPr lang="en-US" sz="2000" dirty="0">
                <a:solidFill>
                  <a:srgbClr val="1F6297"/>
                </a:solidFill>
                <a:latin typeface="Arial Narrow" panose="020B0606020202030204" pitchFamily="34" charset="0"/>
              </a:rPr>
              <a:t/>
            </a:r>
            <a:br>
              <a:rPr lang="en-US" sz="2000" dirty="0">
                <a:solidFill>
                  <a:srgbClr val="1F6297"/>
                </a:solidFill>
                <a:latin typeface="Arial Narrow" panose="020B0606020202030204" pitchFamily="34" charset="0"/>
              </a:rPr>
            </a:br>
            <a:endParaRPr lang="en-US" sz="2000" dirty="0">
              <a:solidFill>
                <a:srgbClr val="1F6297"/>
              </a:solidFill>
              <a:latin typeface="Arial Narrow" panose="020B0606020202030204" pitchFamily="34" charset="0"/>
            </a:endParaRPr>
          </a:p>
        </p:txBody>
      </p:sp>
      <p:pic>
        <p:nvPicPr>
          <p:cNvPr id="8" name="Picture 2" descr="http://hadihammam.com/images/logo_hh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4752" y="3247056"/>
            <a:ext cx="6096000" cy="2523768"/>
          </a:xfrm>
          <a:prstGeom prst="rect">
            <a:avLst/>
          </a:prstGeom>
        </p:spPr>
        <p:txBody>
          <a:bodyPr>
            <a:spAutoFit/>
          </a:bodyPr>
          <a:lstStyle/>
          <a:p>
            <a:pPr marL="285750" indent="-285750">
              <a:buClr>
                <a:srgbClr val="EA3627"/>
              </a:buClr>
              <a:buFont typeface="Courier New" panose="02070309020205020404" pitchFamily="49" charset="0"/>
              <a:buChar char="o"/>
            </a:pPr>
            <a:r>
              <a:rPr lang="en-US" sz="2000" dirty="0">
                <a:solidFill>
                  <a:srgbClr val="1F6297"/>
                </a:solidFill>
                <a:latin typeface="Arial Narrow" panose="020B0606020202030204" pitchFamily="34" charset="0"/>
              </a:rPr>
              <a:t>Vessel owner/ </a:t>
            </a:r>
            <a:r>
              <a:rPr lang="en-US" sz="2000" dirty="0" smtClean="0">
                <a:solidFill>
                  <a:srgbClr val="1F6297"/>
                </a:solidFill>
                <a:latin typeface="Arial Narrow" panose="020B0606020202030204" pitchFamily="34" charset="0"/>
              </a:rPr>
              <a:t>operator</a:t>
            </a:r>
          </a:p>
          <a:p>
            <a:pPr marL="285750" indent="-285750">
              <a:buClr>
                <a:srgbClr val="EA3627"/>
              </a:buClr>
              <a:buFont typeface="Courier New" panose="02070309020205020404" pitchFamily="49" charset="0"/>
              <a:buChar char="o"/>
            </a:pPr>
            <a:endParaRPr lang="en-US" sz="2000" dirty="0" smtClean="0">
              <a:solidFill>
                <a:srgbClr val="1F6297"/>
              </a:solidFill>
              <a:latin typeface="Arial Narrow" panose="020B0606020202030204" pitchFamily="34" charset="0"/>
            </a:endParaRPr>
          </a:p>
          <a:p>
            <a:pPr marL="285750" indent="-285750">
              <a:buClr>
                <a:srgbClr val="EA3627"/>
              </a:buClr>
              <a:buFont typeface="Courier New" panose="02070309020205020404" pitchFamily="49" charset="0"/>
              <a:buChar char="o"/>
            </a:pPr>
            <a:r>
              <a:rPr lang="en-US" sz="2000" dirty="0">
                <a:solidFill>
                  <a:srgbClr val="1F6297"/>
                </a:solidFill>
                <a:latin typeface="Arial Narrow" panose="020B0606020202030204" pitchFamily="34" charset="0"/>
              </a:rPr>
              <a:t>Marine craft </a:t>
            </a:r>
            <a:r>
              <a:rPr lang="en-US" sz="2000" dirty="0" smtClean="0">
                <a:solidFill>
                  <a:srgbClr val="1F6297"/>
                </a:solidFill>
                <a:latin typeface="Arial Narrow" panose="020B0606020202030204" pitchFamily="34" charset="0"/>
              </a:rPr>
              <a:t>charter</a:t>
            </a:r>
          </a:p>
          <a:p>
            <a:pPr marL="285750" indent="-285750">
              <a:buClr>
                <a:srgbClr val="EA3627"/>
              </a:buClr>
              <a:buFont typeface="Courier New" panose="02070309020205020404" pitchFamily="49" charset="0"/>
              <a:buChar char="o"/>
            </a:pPr>
            <a:endParaRPr lang="en-US" sz="2000" dirty="0" smtClean="0">
              <a:solidFill>
                <a:srgbClr val="1F6297"/>
              </a:solidFill>
              <a:latin typeface="Arial Narrow" panose="020B0606020202030204" pitchFamily="34" charset="0"/>
            </a:endParaRPr>
          </a:p>
          <a:p>
            <a:pPr marL="285750" indent="-285750">
              <a:buClr>
                <a:srgbClr val="EA3627"/>
              </a:buClr>
              <a:buFont typeface="Courier New" panose="02070309020205020404" pitchFamily="49" charset="0"/>
              <a:buChar char="o"/>
            </a:pPr>
            <a:r>
              <a:rPr lang="en-US" sz="2000" dirty="0">
                <a:solidFill>
                  <a:srgbClr val="1F6297"/>
                </a:solidFill>
                <a:latin typeface="Arial Narrow" panose="020B0606020202030204" pitchFamily="34" charset="0"/>
              </a:rPr>
              <a:t>Vessel maintenance, ship repair &amp; </a:t>
            </a:r>
            <a:r>
              <a:rPr lang="en-US" sz="2000" dirty="0" smtClean="0">
                <a:solidFill>
                  <a:srgbClr val="1F6297"/>
                </a:solidFill>
                <a:latin typeface="Arial Narrow" panose="020B0606020202030204" pitchFamily="34" charset="0"/>
              </a:rPr>
              <a:t>offshore services</a:t>
            </a:r>
          </a:p>
          <a:p>
            <a:pPr marL="285750" indent="-285750">
              <a:buClr>
                <a:srgbClr val="EA3627"/>
              </a:buClr>
              <a:buFont typeface="Courier New" panose="02070309020205020404" pitchFamily="49" charset="0"/>
              <a:buChar char="o"/>
            </a:pPr>
            <a:endParaRPr lang="en-US" sz="2000" dirty="0" smtClean="0">
              <a:solidFill>
                <a:srgbClr val="1F6297"/>
              </a:solidFill>
              <a:latin typeface="Arial Narrow" panose="020B0606020202030204" pitchFamily="34" charset="0"/>
            </a:endParaRPr>
          </a:p>
          <a:p>
            <a:pPr marL="285750" indent="-285750">
              <a:buClr>
                <a:srgbClr val="EA3627"/>
              </a:buClr>
              <a:buFont typeface="Courier New" panose="02070309020205020404" pitchFamily="49" charset="0"/>
              <a:buChar char="o"/>
            </a:pPr>
            <a:r>
              <a:rPr lang="en-US" sz="2000" dirty="0">
                <a:solidFill>
                  <a:srgbClr val="1F6297"/>
                </a:solidFill>
                <a:latin typeface="Arial Narrow" panose="020B0606020202030204" pitchFamily="34" charset="0"/>
              </a:rPr>
              <a:t>Marine brokers, ship agents &amp; ship </a:t>
            </a:r>
            <a:r>
              <a:rPr lang="en-US" sz="2000" dirty="0" smtClean="0">
                <a:solidFill>
                  <a:srgbClr val="1F6297"/>
                </a:solidFill>
                <a:latin typeface="Arial Narrow" panose="020B0606020202030204" pitchFamily="34" charset="0"/>
              </a:rPr>
              <a:t>chandlers</a:t>
            </a:r>
          </a:p>
          <a:p>
            <a:pPr marL="285750" indent="-285750">
              <a:buClr>
                <a:srgbClr val="EA3627"/>
              </a:buClr>
              <a:buFont typeface="Courier New" panose="02070309020205020404" pitchFamily="49" charset="0"/>
              <a:buChar char="o"/>
            </a:pPr>
            <a:endParaRPr lang="en-US" dirty="0"/>
          </a:p>
        </p:txBody>
      </p:sp>
      <p:graphicFrame>
        <p:nvGraphicFramePr>
          <p:cNvPr id="9" name="Diagram 8"/>
          <p:cNvGraphicFramePr/>
          <p:nvPr>
            <p:extLst>
              <p:ext uri="{D42A27DB-BD31-4B8C-83A1-F6EECF244321}">
                <p14:modId xmlns:p14="http://schemas.microsoft.com/office/powerpoint/2010/main" val="387819893"/>
              </p:ext>
            </p:extLst>
          </p:nvPr>
        </p:nvGraphicFramePr>
        <p:xfrm>
          <a:off x="8409866" y="5125364"/>
          <a:ext cx="3598358" cy="2660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p:cNvGraphicFramePr/>
          <p:nvPr>
            <p:extLst>
              <p:ext uri="{D42A27DB-BD31-4B8C-83A1-F6EECF244321}">
                <p14:modId xmlns:p14="http://schemas.microsoft.com/office/powerpoint/2010/main" val="347645494"/>
              </p:ext>
            </p:extLst>
          </p:nvPr>
        </p:nvGraphicFramePr>
        <p:xfrm>
          <a:off x="7012641" y="2346331"/>
          <a:ext cx="3328148" cy="29730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9"/>
          <p:cNvGraphicFramePr/>
          <p:nvPr>
            <p:extLst>
              <p:ext uri="{D42A27DB-BD31-4B8C-83A1-F6EECF244321}">
                <p14:modId xmlns:p14="http://schemas.microsoft.com/office/powerpoint/2010/main" val="96554199"/>
              </p:ext>
            </p:extLst>
          </p:nvPr>
        </p:nvGraphicFramePr>
        <p:xfrm>
          <a:off x="8178052" y="3415573"/>
          <a:ext cx="4094630" cy="24742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7" name="Diagram 6"/>
          <p:cNvGraphicFramePr/>
          <p:nvPr>
            <p:extLst>
              <p:ext uri="{D42A27DB-BD31-4B8C-83A1-F6EECF244321}">
                <p14:modId xmlns:p14="http://schemas.microsoft.com/office/powerpoint/2010/main" val="4232285546"/>
              </p:ext>
            </p:extLst>
          </p:nvPr>
        </p:nvGraphicFramePr>
        <p:xfrm>
          <a:off x="10032599" y="4197536"/>
          <a:ext cx="3653059" cy="276604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711428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473310733"/>
              </p:ext>
            </p:extLst>
          </p:nvPr>
        </p:nvGraphicFramePr>
        <p:xfrm>
          <a:off x="52960" y="802580"/>
          <a:ext cx="8183243" cy="602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p:cNvGraphicFramePr/>
          <p:nvPr>
            <p:extLst>
              <p:ext uri="{D42A27DB-BD31-4B8C-83A1-F6EECF244321}">
                <p14:modId xmlns:p14="http://schemas.microsoft.com/office/powerpoint/2010/main" val="3376130842"/>
              </p:ext>
            </p:extLst>
          </p:nvPr>
        </p:nvGraphicFramePr>
        <p:xfrm>
          <a:off x="3696758" y="2453622"/>
          <a:ext cx="6583539" cy="61205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p:cNvGraphicFramePr/>
          <p:nvPr>
            <p:extLst>
              <p:ext uri="{D42A27DB-BD31-4B8C-83A1-F6EECF244321}">
                <p14:modId xmlns:p14="http://schemas.microsoft.com/office/powerpoint/2010/main" val="2074937514"/>
              </p:ext>
            </p:extLst>
          </p:nvPr>
        </p:nvGraphicFramePr>
        <p:xfrm>
          <a:off x="6053694" y="1540723"/>
          <a:ext cx="7409143" cy="45714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Diagram 14"/>
          <p:cNvGraphicFramePr/>
          <p:nvPr>
            <p:extLst>
              <p:ext uri="{D42A27DB-BD31-4B8C-83A1-F6EECF244321}">
                <p14:modId xmlns:p14="http://schemas.microsoft.com/office/powerpoint/2010/main" val="1221910122"/>
              </p:ext>
            </p:extLst>
          </p:nvPr>
        </p:nvGraphicFramePr>
        <p:xfrm>
          <a:off x="1702022" y="4789089"/>
          <a:ext cx="4721034" cy="312832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p:cNvGraphicFramePr/>
          <p:nvPr>
            <p:extLst>
              <p:ext uri="{D42A27DB-BD31-4B8C-83A1-F6EECF244321}">
                <p14:modId xmlns:p14="http://schemas.microsoft.com/office/powerpoint/2010/main" val="1451455467"/>
              </p:ext>
            </p:extLst>
          </p:nvPr>
        </p:nvGraphicFramePr>
        <p:xfrm>
          <a:off x="6899993" y="3321424"/>
          <a:ext cx="4570348" cy="595608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7" name="Picture 2" descr="http://hadihammam.com/images/logo_hhe.png"/>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Diagram 17"/>
          <p:cNvGraphicFramePr/>
          <p:nvPr>
            <p:extLst>
              <p:ext uri="{D42A27DB-BD31-4B8C-83A1-F6EECF244321}">
                <p14:modId xmlns:p14="http://schemas.microsoft.com/office/powerpoint/2010/main" val="3444785400"/>
              </p:ext>
            </p:extLst>
          </p:nvPr>
        </p:nvGraphicFramePr>
        <p:xfrm>
          <a:off x="3859720" y="491502"/>
          <a:ext cx="5965781" cy="3941189"/>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4" name="TextBox 13"/>
          <p:cNvSpPr txBox="1"/>
          <p:nvPr/>
        </p:nvSpPr>
        <p:spPr>
          <a:xfrm>
            <a:off x="693316" y="304391"/>
            <a:ext cx="4080390" cy="830997"/>
          </a:xfrm>
          <a:prstGeom prst="rect">
            <a:avLst/>
          </a:prstGeom>
          <a:noFill/>
        </p:spPr>
        <p:txBody>
          <a:bodyPr wrap="square" rtlCol="0">
            <a:spAutoFit/>
          </a:bodyPr>
          <a:lstStyle/>
          <a:p>
            <a:r>
              <a:rPr lang="en-US" sz="2800" dirty="0" smtClean="0">
                <a:solidFill>
                  <a:srgbClr val="EA3627"/>
                </a:solidFill>
              </a:rPr>
              <a:t>A</a:t>
            </a:r>
            <a:r>
              <a:rPr lang="en-US" sz="2000" dirty="0" smtClean="0">
                <a:solidFill>
                  <a:srgbClr val="1F6297"/>
                </a:solidFill>
              </a:rPr>
              <a:t>nchor handling &amp; tug supply boats</a:t>
            </a:r>
          </a:p>
          <a:p>
            <a:endParaRPr lang="en-US" sz="2000" dirty="0">
              <a:solidFill>
                <a:srgbClr val="1F6297"/>
              </a:solidFill>
            </a:endParaRPr>
          </a:p>
        </p:txBody>
      </p:sp>
      <p:graphicFrame>
        <p:nvGraphicFramePr>
          <p:cNvPr id="22" name="Diagram 21"/>
          <p:cNvGraphicFramePr/>
          <p:nvPr>
            <p:extLst>
              <p:ext uri="{D42A27DB-BD31-4B8C-83A1-F6EECF244321}">
                <p14:modId xmlns:p14="http://schemas.microsoft.com/office/powerpoint/2010/main" val="1966466914"/>
              </p:ext>
            </p:extLst>
          </p:nvPr>
        </p:nvGraphicFramePr>
        <p:xfrm>
          <a:off x="8894754" y="3747883"/>
          <a:ext cx="5970494" cy="394695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spTree>
    <p:extLst>
      <p:ext uri="{BB962C8B-B14F-4D97-AF65-F5344CB8AC3E}">
        <p14:creationId xmlns:p14="http://schemas.microsoft.com/office/powerpoint/2010/main" val="721988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636026199"/>
              </p:ext>
            </p:extLst>
          </p:nvPr>
        </p:nvGraphicFramePr>
        <p:xfrm>
          <a:off x="282388" y="1269598"/>
          <a:ext cx="7802880" cy="585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http://hadihammam.com/images/logo_hh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ext uri="{D42A27DB-BD31-4B8C-83A1-F6EECF244321}">
                <p14:modId xmlns:p14="http://schemas.microsoft.com/office/powerpoint/2010/main" val="2803228399"/>
              </p:ext>
            </p:extLst>
          </p:nvPr>
        </p:nvGraphicFramePr>
        <p:xfrm>
          <a:off x="3738630" y="3340800"/>
          <a:ext cx="6137325" cy="49431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p:cNvGraphicFramePr/>
          <p:nvPr>
            <p:extLst>
              <p:ext uri="{D42A27DB-BD31-4B8C-83A1-F6EECF244321}">
                <p14:modId xmlns:p14="http://schemas.microsoft.com/office/powerpoint/2010/main" val="3431204484"/>
              </p:ext>
            </p:extLst>
          </p:nvPr>
        </p:nvGraphicFramePr>
        <p:xfrm>
          <a:off x="9233549" y="3742106"/>
          <a:ext cx="4148476" cy="35172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9" name="Diagram 18"/>
          <p:cNvGraphicFramePr/>
          <p:nvPr>
            <p:extLst>
              <p:ext uri="{D42A27DB-BD31-4B8C-83A1-F6EECF244321}">
                <p14:modId xmlns:p14="http://schemas.microsoft.com/office/powerpoint/2010/main" val="4030392373"/>
              </p:ext>
            </p:extLst>
          </p:nvPr>
        </p:nvGraphicFramePr>
        <p:xfrm>
          <a:off x="3807943" y="1027906"/>
          <a:ext cx="5871882" cy="37517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8" name="Diagram 17"/>
          <p:cNvGraphicFramePr/>
          <p:nvPr>
            <p:extLst>
              <p:ext uri="{D42A27DB-BD31-4B8C-83A1-F6EECF244321}">
                <p14:modId xmlns:p14="http://schemas.microsoft.com/office/powerpoint/2010/main" val="758072482"/>
              </p:ext>
            </p:extLst>
          </p:nvPr>
        </p:nvGraphicFramePr>
        <p:xfrm>
          <a:off x="6445623" y="1994896"/>
          <a:ext cx="6240207" cy="4616715"/>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21" name="TextBox 20"/>
          <p:cNvSpPr txBox="1"/>
          <p:nvPr/>
        </p:nvSpPr>
        <p:spPr>
          <a:xfrm>
            <a:off x="693316" y="304391"/>
            <a:ext cx="4080390" cy="523220"/>
          </a:xfrm>
          <a:prstGeom prst="rect">
            <a:avLst/>
          </a:prstGeom>
          <a:noFill/>
        </p:spPr>
        <p:txBody>
          <a:bodyPr wrap="square" rtlCol="0">
            <a:spAutoFit/>
          </a:bodyPr>
          <a:lstStyle/>
          <a:p>
            <a:r>
              <a:rPr lang="en-US" sz="2800" dirty="0" smtClean="0">
                <a:solidFill>
                  <a:srgbClr val="EA3627"/>
                </a:solidFill>
              </a:rPr>
              <a:t>A</a:t>
            </a:r>
            <a:r>
              <a:rPr lang="en-US" sz="2000" dirty="0" smtClean="0">
                <a:solidFill>
                  <a:srgbClr val="1F6297"/>
                </a:solidFill>
              </a:rPr>
              <a:t>SD tug &amp; Pilot boats</a:t>
            </a:r>
            <a:endParaRPr lang="en-US" sz="2000" dirty="0">
              <a:solidFill>
                <a:srgbClr val="1F6297"/>
              </a:solidFill>
            </a:endParaRPr>
          </a:p>
        </p:txBody>
      </p:sp>
    </p:spTree>
    <p:extLst>
      <p:ext uri="{BB962C8B-B14F-4D97-AF65-F5344CB8AC3E}">
        <p14:creationId xmlns:p14="http://schemas.microsoft.com/office/powerpoint/2010/main" val="120909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705973302"/>
              </p:ext>
            </p:extLst>
          </p:nvPr>
        </p:nvGraphicFramePr>
        <p:xfrm>
          <a:off x="-1733671" y="1385999"/>
          <a:ext cx="8934363" cy="6156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12"/>
          <p:cNvGraphicFramePr>
            <a:graphicFrameLocks noGrp="1"/>
          </p:cNvGraphicFramePr>
          <p:nvPr>
            <p:ph idx="1"/>
            <p:extLst>
              <p:ext uri="{D42A27DB-BD31-4B8C-83A1-F6EECF244321}">
                <p14:modId xmlns:p14="http://schemas.microsoft.com/office/powerpoint/2010/main" val="3052424930"/>
              </p:ext>
            </p:extLst>
          </p:nvPr>
        </p:nvGraphicFramePr>
        <p:xfrm>
          <a:off x="4656406" y="951173"/>
          <a:ext cx="4734215" cy="3778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2" descr="http://hadihammam.com/images/logo_hhe.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ext uri="{D42A27DB-BD31-4B8C-83A1-F6EECF244321}">
                <p14:modId xmlns:p14="http://schemas.microsoft.com/office/powerpoint/2010/main" val="4289843656"/>
              </p:ext>
            </p:extLst>
          </p:nvPr>
        </p:nvGraphicFramePr>
        <p:xfrm>
          <a:off x="7050407" y="1245925"/>
          <a:ext cx="6002129" cy="467738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 14"/>
          <p:cNvGraphicFramePr/>
          <p:nvPr>
            <p:extLst>
              <p:ext uri="{D42A27DB-BD31-4B8C-83A1-F6EECF244321}">
                <p14:modId xmlns:p14="http://schemas.microsoft.com/office/powerpoint/2010/main" val="47953977"/>
              </p:ext>
            </p:extLst>
          </p:nvPr>
        </p:nvGraphicFramePr>
        <p:xfrm>
          <a:off x="4434582" y="3122305"/>
          <a:ext cx="6592006" cy="538968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1" name="TextBox 10"/>
          <p:cNvSpPr txBox="1"/>
          <p:nvPr/>
        </p:nvSpPr>
        <p:spPr>
          <a:xfrm>
            <a:off x="693316" y="304391"/>
            <a:ext cx="4080390" cy="523220"/>
          </a:xfrm>
          <a:prstGeom prst="rect">
            <a:avLst/>
          </a:prstGeom>
          <a:noFill/>
        </p:spPr>
        <p:txBody>
          <a:bodyPr wrap="square" rtlCol="0">
            <a:spAutoFit/>
          </a:bodyPr>
          <a:lstStyle/>
          <a:p>
            <a:r>
              <a:rPr lang="en-US" sz="2800" dirty="0" smtClean="0">
                <a:solidFill>
                  <a:srgbClr val="EA3627"/>
                </a:solidFill>
              </a:rPr>
              <a:t>M</a:t>
            </a:r>
            <a:r>
              <a:rPr lang="en-US" sz="2000" dirty="0" smtClean="0">
                <a:solidFill>
                  <a:srgbClr val="1F6297"/>
                </a:solidFill>
              </a:rPr>
              <a:t>aintenance vessels</a:t>
            </a:r>
            <a:endParaRPr lang="en-US" sz="2000" dirty="0">
              <a:solidFill>
                <a:srgbClr val="1F6297"/>
              </a:solidFill>
            </a:endParaRPr>
          </a:p>
        </p:txBody>
      </p:sp>
      <p:graphicFrame>
        <p:nvGraphicFramePr>
          <p:cNvPr id="17" name="Diagram 16"/>
          <p:cNvGraphicFramePr/>
          <p:nvPr>
            <p:extLst>
              <p:ext uri="{D42A27DB-BD31-4B8C-83A1-F6EECF244321}">
                <p14:modId xmlns:p14="http://schemas.microsoft.com/office/powerpoint/2010/main" val="125388418"/>
              </p:ext>
            </p:extLst>
          </p:nvPr>
        </p:nvGraphicFramePr>
        <p:xfrm>
          <a:off x="7873306" y="4311308"/>
          <a:ext cx="4291800" cy="290409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3574685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089475595"/>
              </p:ext>
            </p:extLst>
          </p:nvPr>
        </p:nvGraphicFramePr>
        <p:xfrm>
          <a:off x="6400801" y="1176151"/>
          <a:ext cx="7171590" cy="570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http://hadihammam.com/images/logo_hh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ontent Placeholder 12"/>
          <p:cNvGraphicFramePr>
            <a:graphicFrameLocks noGrp="1"/>
          </p:cNvGraphicFramePr>
          <p:nvPr>
            <p:ph idx="1"/>
            <p:extLst>
              <p:ext uri="{D42A27DB-BD31-4B8C-83A1-F6EECF244321}">
                <p14:modId xmlns:p14="http://schemas.microsoft.com/office/powerpoint/2010/main" val="3387955290"/>
              </p:ext>
            </p:extLst>
          </p:nvPr>
        </p:nvGraphicFramePr>
        <p:xfrm>
          <a:off x="8606118" y="3765176"/>
          <a:ext cx="6485792" cy="32742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p:cNvGraphicFramePr/>
          <p:nvPr>
            <p:extLst>
              <p:ext uri="{D42A27DB-BD31-4B8C-83A1-F6EECF244321}">
                <p14:modId xmlns:p14="http://schemas.microsoft.com/office/powerpoint/2010/main" val="2798322028"/>
              </p:ext>
            </p:extLst>
          </p:nvPr>
        </p:nvGraphicFramePr>
        <p:xfrm>
          <a:off x="52810" y="1122363"/>
          <a:ext cx="7830830" cy="573741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0" name="Diagram 9"/>
          <p:cNvGraphicFramePr/>
          <p:nvPr>
            <p:extLst>
              <p:ext uri="{D42A27DB-BD31-4B8C-83A1-F6EECF244321}">
                <p14:modId xmlns:p14="http://schemas.microsoft.com/office/powerpoint/2010/main" val="3990816538"/>
              </p:ext>
            </p:extLst>
          </p:nvPr>
        </p:nvGraphicFramePr>
        <p:xfrm>
          <a:off x="3514166" y="2872254"/>
          <a:ext cx="6705600" cy="563973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5" name="TextBox 14"/>
          <p:cNvSpPr txBox="1"/>
          <p:nvPr/>
        </p:nvSpPr>
        <p:spPr>
          <a:xfrm>
            <a:off x="693316" y="304391"/>
            <a:ext cx="4080390" cy="523220"/>
          </a:xfrm>
          <a:prstGeom prst="rect">
            <a:avLst/>
          </a:prstGeom>
          <a:noFill/>
        </p:spPr>
        <p:txBody>
          <a:bodyPr wrap="square" rtlCol="0">
            <a:spAutoFit/>
          </a:bodyPr>
          <a:lstStyle/>
          <a:p>
            <a:r>
              <a:rPr lang="en-US" sz="2800" dirty="0" smtClean="0">
                <a:solidFill>
                  <a:srgbClr val="EA3627"/>
                </a:solidFill>
              </a:rPr>
              <a:t>O</a:t>
            </a:r>
            <a:r>
              <a:rPr lang="en-US" sz="2000" dirty="0" smtClean="0">
                <a:solidFill>
                  <a:srgbClr val="1F6297"/>
                </a:solidFill>
              </a:rPr>
              <a:t>ffshore supply vessels</a:t>
            </a:r>
            <a:endParaRPr lang="en-US" sz="2000" dirty="0">
              <a:solidFill>
                <a:srgbClr val="1F6297"/>
              </a:solidFill>
            </a:endParaRPr>
          </a:p>
        </p:txBody>
      </p:sp>
    </p:spTree>
    <p:extLst>
      <p:ext uri="{BB962C8B-B14F-4D97-AF65-F5344CB8AC3E}">
        <p14:creationId xmlns:p14="http://schemas.microsoft.com/office/powerpoint/2010/main" val="1797300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graphicFrame>
        <p:nvGraphicFramePr>
          <p:cNvPr id="29" name="Content Placeholder 28"/>
          <p:cNvGraphicFramePr>
            <a:graphicFrameLocks noGrp="1"/>
          </p:cNvGraphicFramePr>
          <p:nvPr>
            <p:ph idx="1"/>
            <p:extLst>
              <p:ext uri="{D42A27DB-BD31-4B8C-83A1-F6EECF244321}">
                <p14:modId xmlns:p14="http://schemas.microsoft.com/office/powerpoint/2010/main" val="3390937868"/>
              </p:ext>
            </p:extLst>
          </p:nvPr>
        </p:nvGraphicFramePr>
        <p:xfrm>
          <a:off x="8738599" y="2865314"/>
          <a:ext cx="3270737" cy="245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3" name="Diagram 22"/>
          <p:cNvGraphicFramePr/>
          <p:nvPr>
            <p:extLst>
              <p:ext uri="{D42A27DB-BD31-4B8C-83A1-F6EECF244321}">
                <p14:modId xmlns:p14="http://schemas.microsoft.com/office/powerpoint/2010/main" val="2581603163"/>
              </p:ext>
            </p:extLst>
          </p:nvPr>
        </p:nvGraphicFramePr>
        <p:xfrm>
          <a:off x="4309404" y="2596114"/>
          <a:ext cx="5339756" cy="40862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1" name="Diagram 20"/>
          <p:cNvGraphicFramePr/>
          <p:nvPr>
            <p:extLst>
              <p:ext uri="{D42A27DB-BD31-4B8C-83A1-F6EECF244321}">
                <p14:modId xmlns:p14="http://schemas.microsoft.com/office/powerpoint/2010/main" val="742120180"/>
              </p:ext>
            </p:extLst>
          </p:nvPr>
        </p:nvGraphicFramePr>
        <p:xfrm>
          <a:off x="2498951" y="3592862"/>
          <a:ext cx="4397647" cy="33006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9" name="Diagram 18"/>
          <p:cNvGraphicFramePr/>
          <p:nvPr>
            <p:extLst>
              <p:ext uri="{D42A27DB-BD31-4B8C-83A1-F6EECF244321}">
                <p14:modId xmlns:p14="http://schemas.microsoft.com/office/powerpoint/2010/main" val="737400027"/>
              </p:ext>
            </p:extLst>
          </p:nvPr>
        </p:nvGraphicFramePr>
        <p:xfrm>
          <a:off x="78863" y="844166"/>
          <a:ext cx="4302970" cy="32272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5" name="Picture 2" descr="http://hadihammam.com/images/logo_hhe.pn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Diagram 27"/>
          <p:cNvGraphicFramePr/>
          <p:nvPr>
            <p:extLst>
              <p:ext uri="{D42A27DB-BD31-4B8C-83A1-F6EECF244321}">
                <p14:modId xmlns:p14="http://schemas.microsoft.com/office/powerpoint/2010/main" val="1913646487"/>
              </p:ext>
            </p:extLst>
          </p:nvPr>
        </p:nvGraphicFramePr>
        <p:xfrm>
          <a:off x="4630673" y="5284694"/>
          <a:ext cx="3273476" cy="2339958"/>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22" name="Diagram 21"/>
          <p:cNvGraphicFramePr/>
          <p:nvPr>
            <p:extLst>
              <p:ext uri="{D42A27DB-BD31-4B8C-83A1-F6EECF244321}">
                <p14:modId xmlns:p14="http://schemas.microsoft.com/office/powerpoint/2010/main" val="275506941"/>
              </p:ext>
            </p:extLst>
          </p:nvPr>
        </p:nvGraphicFramePr>
        <p:xfrm>
          <a:off x="3739694" y="561181"/>
          <a:ext cx="4328357" cy="3220643"/>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27" name="Diagram 26"/>
          <p:cNvGraphicFramePr/>
          <p:nvPr>
            <p:extLst>
              <p:ext uri="{D42A27DB-BD31-4B8C-83A1-F6EECF244321}">
                <p14:modId xmlns:p14="http://schemas.microsoft.com/office/powerpoint/2010/main" val="3845020751"/>
              </p:ext>
            </p:extLst>
          </p:nvPr>
        </p:nvGraphicFramePr>
        <p:xfrm>
          <a:off x="6793053" y="3772530"/>
          <a:ext cx="4415377" cy="2944906"/>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26" name="Diagram 25"/>
          <p:cNvGraphicFramePr/>
          <p:nvPr>
            <p:extLst>
              <p:ext uri="{D42A27DB-BD31-4B8C-83A1-F6EECF244321}">
                <p14:modId xmlns:p14="http://schemas.microsoft.com/office/powerpoint/2010/main" val="2101264918"/>
              </p:ext>
            </p:extLst>
          </p:nvPr>
        </p:nvGraphicFramePr>
        <p:xfrm>
          <a:off x="421701" y="3342483"/>
          <a:ext cx="4150299" cy="3044870"/>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graphicFrame>
        <p:nvGraphicFramePr>
          <p:cNvPr id="20" name="Diagram 19"/>
          <p:cNvGraphicFramePr/>
          <p:nvPr>
            <p:extLst>
              <p:ext uri="{D42A27DB-BD31-4B8C-83A1-F6EECF244321}">
                <p14:modId xmlns:p14="http://schemas.microsoft.com/office/powerpoint/2010/main" val="3227106377"/>
              </p:ext>
            </p:extLst>
          </p:nvPr>
        </p:nvGraphicFramePr>
        <p:xfrm>
          <a:off x="2295247" y="2298661"/>
          <a:ext cx="3724121" cy="3039821"/>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
        <p:nvSpPr>
          <p:cNvPr id="18" name="TextBox 17"/>
          <p:cNvSpPr txBox="1"/>
          <p:nvPr/>
        </p:nvSpPr>
        <p:spPr>
          <a:xfrm>
            <a:off x="693316" y="304391"/>
            <a:ext cx="4080390" cy="523220"/>
          </a:xfrm>
          <a:prstGeom prst="rect">
            <a:avLst/>
          </a:prstGeom>
          <a:noFill/>
        </p:spPr>
        <p:txBody>
          <a:bodyPr wrap="square" rtlCol="0">
            <a:spAutoFit/>
          </a:bodyPr>
          <a:lstStyle/>
          <a:p>
            <a:r>
              <a:rPr lang="en-US" sz="2800" dirty="0" smtClean="0">
                <a:solidFill>
                  <a:srgbClr val="EA3627"/>
                </a:solidFill>
              </a:rPr>
              <a:t>U</a:t>
            </a:r>
            <a:r>
              <a:rPr lang="en-US" sz="2000" dirty="0" smtClean="0">
                <a:solidFill>
                  <a:srgbClr val="1F6297"/>
                </a:solidFill>
              </a:rPr>
              <a:t>tility vessels</a:t>
            </a:r>
            <a:endParaRPr lang="en-US" sz="2000" dirty="0">
              <a:solidFill>
                <a:srgbClr val="1F6297"/>
              </a:solidFill>
            </a:endParaRPr>
          </a:p>
        </p:txBody>
      </p:sp>
      <p:graphicFrame>
        <p:nvGraphicFramePr>
          <p:cNvPr id="25" name="Diagram 24"/>
          <p:cNvGraphicFramePr/>
          <p:nvPr>
            <p:extLst>
              <p:ext uri="{D42A27DB-BD31-4B8C-83A1-F6EECF244321}">
                <p14:modId xmlns:p14="http://schemas.microsoft.com/office/powerpoint/2010/main" val="1480135623"/>
              </p:ext>
            </p:extLst>
          </p:nvPr>
        </p:nvGraphicFramePr>
        <p:xfrm>
          <a:off x="6626636" y="1474861"/>
          <a:ext cx="4643802" cy="3395568"/>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graphicFrame>
        <p:nvGraphicFramePr>
          <p:cNvPr id="30" name="Diagram 29"/>
          <p:cNvGraphicFramePr/>
          <p:nvPr>
            <p:extLst>
              <p:ext uri="{D42A27DB-BD31-4B8C-83A1-F6EECF244321}">
                <p14:modId xmlns:p14="http://schemas.microsoft.com/office/powerpoint/2010/main" val="919590407"/>
              </p:ext>
            </p:extLst>
          </p:nvPr>
        </p:nvGraphicFramePr>
        <p:xfrm>
          <a:off x="8844968" y="4536028"/>
          <a:ext cx="3963417" cy="2698489"/>
        </p:xfrm>
        <a:graphic>
          <a:graphicData uri="http://schemas.openxmlformats.org/drawingml/2006/diagram">
            <dgm:relIds xmlns:dgm="http://schemas.openxmlformats.org/drawingml/2006/diagram" xmlns:r="http://schemas.openxmlformats.org/officeDocument/2006/relationships" r:dm="rId54" r:lo="rId55" r:qs="rId56" r:cs="rId57"/>
          </a:graphicData>
        </a:graphic>
      </p:graphicFrame>
    </p:spTree>
    <p:extLst>
      <p:ext uri="{BB962C8B-B14F-4D97-AF65-F5344CB8AC3E}">
        <p14:creationId xmlns:p14="http://schemas.microsoft.com/office/powerpoint/2010/main" val="3203260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3000" b="-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6530" y="1168119"/>
            <a:ext cx="10322859" cy="4788928"/>
          </a:xfrm>
        </p:spPr>
        <p:txBody>
          <a:bodyPr>
            <a:normAutofit/>
          </a:bodyPr>
          <a:lstStyle/>
          <a:p>
            <a:pPr algn="l"/>
            <a:r>
              <a:rPr lang="en-US" sz="3600" dirty="0" err="1">
                <a:solidFill>
                  <a:srgbClr val="EA3627"/>
                </a:solidFill>
              </a:rPr>
              <a:t>H</a:t>
            </a:r>
            <a:r>
              <a:rPr lang="en-US" dirty="0" err="1">
                <a:solidFill>
                  <a:srgbClr val="1F6297"/>
                </a:solidFill>
              </a:rPr>
              <a:t>adi</a:t>
            </a:r>
            <a:r>
              <a:rPr lang="en-US" dirty="0">
                <a:solidFill>
                  <a:srgbClr val="1F6297"/>
                </a:solidFill>
              </a:rPr>
              <a:t> H. Al‐</a:t>
            </a:r>
            <a:r>
              <a:rPr lang="en-US" dirty="0" err="1">
                <a:solidFill>
                  <a:srgbClr val="1F6297"/>
                </a:solidFill>
              </a:rPr>
              <a:t>Hammam</a:t>
            </a:r>
            <a:r>
              <a:rPr lang="en-US" dirty="0">
                <a:solidFill>
                  <a:srgbClr val="1F6297"/>
                </a:solidFill>
              </a:rPr>
              <a:t> Establishment (HHE) was established in 1978 as a</a:t>
            </a:r>
          </a:p>
          <a:p>
            <a:pPr algn="l"/>
            <a:r>
              <a:rPr lang="en-US" dirty="0">
                <a:solidFill>
                  <a:srgbClr val="1F6297"/>
                </a:solidFill>
              </a:rPr>
              <a:t>proprietary Saudi Establishment, headquartered in </a:t>
            </a:r>
            <a:r>
              <a:rPr lang="en-US" dirty="0" err="1">
                <a:solidFill>
                  <a:srgbClr val="1F6297"/>
                </a:solidFill>
              </a:rPr>
              <a:t>Rahima</a:t>
            </a:r>
            <a:r>
              <a:rPr lang="en-US" dirty="0">
                <a:solidFill>
                  <a:srgbClr val="1F6297"/>
                </a:solidFill>
              </a:rPr>
              <a:t>, Saudi Arabia</a:t>
            </a:r>
          </a:p>
          <a:p>
            <a:pPr algn="l"/>
            <a:r>
              <a:rPr lang="en-US" dirty="0">
                <a:solidFill>
                  <a:srgbClr val="1F6297"/>
                </a:solidFill>
              </a:rPr>
              <a:t>with the objective of providing General Contracting services to the Oil &amp;</a:t>
            </a:r>
          </a:p>
          <a:p>
            <a:pPr algn="l"/>
            <a:r>
              <a:rPr lang="en-US" dirty="0">
                <a:solidFill>
                  <a:srgbClr val="1F6297"/>
                </a:solidFill>
              </a:rPr>
              <a:t>Gas and petrochemical p Industries in particular, as well as to the private</a:t>
            </a:r>
          </a:p>
          <a:p>
            <a:pPr algn="l"/>
            <a:r>
              <a:rPr lang="en-US" dirty="0">
                <a:solidFill>
                  <a:srgbClr val="1F6297"/>
                </a:solidFill>
              </a:rPr>
              <a:t>industries and business establishments operating in the Kingdom of</a:t>
            </a:r>
          </a:p>
          <a:p>
            <a:pPr algn="l"/>
            <a:r>
              <a:rPr lang="en-US" dirty="0">
                <a:solidFill>
                  <a:srgbClr val="1F6297"/>
                </a:solidFill>
              </a:rPr>
              <a:t>Saudi Arabia</a:t>
            </a:r>
            <a:r>
              <a:rPr lang="en-US" dirty="0" smtClean="0">
                <a:solidFill>
                  <a:srgbClr val="1F6297"/>
                </a:solidFill>
              </a:rPr>
              <a:t>.</a:t>
            </a:r>
          </a:p>
          <a:p>
            <a:pPr algn="l"/>
            <a:endParaRPr lang="en-US" dirty="0">
              <a:solidFill>
                <a:srgbClr val="1F6297"/>
              </a:solidFill>
            </a:endParaRPr>
          </a:p>
          <a:p>
            <a:pPr algn="l"/>
            <a:r>
              <a:rPr lang="en-US" dirty="0">
                <a:solidFill>
                  <a:srgbClr val="1F6297"/>
                </a:solidFill>
              </a:rPr>
              <a:t>Since its inception, HHE has systematically expanded its range of services</a:t>
            </a:r>
          </a:p>
          <a:p>
            <a:pPr algn="l"/>
            <a:r>
              <a:rPr lang="en-US" dirty="0">
                <a:solidFill>
                  <a:srgbClr val="1F6297"/>
                </a:solidFill>
              </a:rPr>
              <a:t>and acquired the necessary skills to provide diversified services most</a:t>
            </a:r>
          </a:p>
          <a:p>
            <a:pPr algn="l"/>
            <a:r>
              <a:rPr lang="en-US" dirty="0">
                <a:solidFill>
                  <a:srgbClr val="1F6297"/>
                </a:solidFill>
              </a:rPr>
              <a:t>efficiently and cost effectively.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1864" y="2811839"/>
            <a:ext cx="2599142" cy="3775447"/>
          </a:xfrm>
          <a:prstGeom prst="rect">
            <a:avLst/>
          </a:prstGeom>
          <a:ln>
            <a:solidFill>
              <a:schemeClr val="accent1">
                <a:alpha val="26000"/>
              </a:schemeClr>
            </a:solidFill>
          </a:ln>
        </p:spPr>
      </p:pic>
      <p:pic>
        <p:nvPicPr>
          <p:cNvPr id="8" name="Picture 2" descr="http://hadihammam.com/images/logo_hh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4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duotone>
              <a:schemeClr val="accent5">
                <a:shade val="45000"/>
                <a:satMod val="135000"/>
              </a:schemeClr>
              <a:prstClr val="white"/>
            </a:duotone>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2536596950"/>
              </p:ext>
            </p:extLst>
          </p:nvPr>
        </p:nvGraphicFramePr>
        <p:xfrm>
          <a:off x="5335173" y="907209"/>
          <a:ext cx="6750206" cy="5367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3816221475"/>
              </p:ext>
            </p:extLst>
          </p:nvPr>
        </p:nvGraphicFramePr>
        <p:xfrm>
          <a:off x="8362893" y="2706105"/>
          <a:ext cx="5764306" cy="46108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1989672914"/>
              </p:ext>
            </p:extLst>
          </p:nvPr>
        </p:nvGraphicFramePr>
        <p:xfrm>
          <a:off x="53787" y="1054997"/>
          <a:ext cx="7530353" cy="5054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7" name="Picture 2" descr="http://hadihammam.com/images/logo_hhe.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424735254"/>
              </p:ext>
            </p:extLst>
          </p:nvPr>
        </p:nvGraphicFramePr>
        <p:xfrm>
          <a:off x="6197448" y="4216635"/>
          <a:ext cx="5568015" cy="35344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1" name="Diagram 10"/>
          <p:cNvGraphicFramePr/>
          <p:nvPr>
            <p:extLst>
              <p:ext uri="{D42A27DB-BD31-4B8C-83A1-F6EECF244321}">
                <p14:modId xmlns:p14="http://schemas.microsoft.com/office/powerpoint/2010/main" val="4038516240"/>
              </p:ext>
            </p:extLst>
          </p:nvPr>
        </p:nvGraphicFramePr>
        <p:xfrm>
          <a:off x="3172328" y="2908138"/>
          <a:ext cx="5244353" cy="412610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5" name="TextBox 14"/>
          <p:cNvSpPr txBox="1"/>
          <p:nvPr/>
        </p:nvSpPr>
        <p:spPr>
          <a:xfrm>
            <a:off x="693316" y="304391"/>
            <a:ext cx="4080390" cy="523220"/>
          </a:xfrm>
          <a:prstGeom prst="rect">
            <a:avLst/>
          </a:prstGeom>
          <a:noFill/>
        </p:spPr>
        <p:txBody>
          <a:bodyPr wrap="square" rtlCol="0">
            <a:spAutoFit/>
          </a:bodyPr>
          <a:lstStyle/>
          <a:p>
            <a:r>
              <a:rPr lang="en-US" sz="2800" dirty="0" smtClean="0">
                <a:solidFill>
                  <a:srgbClr val="EA3627"/>
                </a:solidFill>
              </a:rPr>
              <a:t>M</a:t>
            </a:r>
            <a:r>
              <a:rPr lang="en-US" sz="2000" dirty="0" smtClean="0">
                <a:solidFill>
                  <a:srgbClr val="1F6297"/>
                </a:solidFill>
              </a:rPr>
              <a:t>arine services</a:t>
            </a:r>
            <a:endParaRPr lang="en-US" sz="2000" dirty="0">
              <a:solidFill>
                <a:srgbClr val="1F6297"/>
              </a:solidFill>
            </a:endParaRPr>
          </a:p>
        </p:txBody>
      </p:sp>
      <p:sp>
        <p:nvSpPr>
          <p:cNvPr id="16" name="TextBox 15"/>
          <p:cNvSpPr txBox="1"/>
          <p:nvPr/>
        </p:nvSpPr>
        <p:spPr>
          <a:xfrm>
            <a:off x="20291" y="6344545"/>
            <a:ext cx="8112596" cy="338554"/>
          </a:xfrm>
          <a:prstGeom prst="rect">
            <a:avLst/>
          </a:prstGeom>
          <a:noFill/>
        </p:spPr>
        <p:txBody>
          <a:bodyPr wrap="square" rtlCol="0">
            <a:spAutoFit/>
          </a:bodyPr>
          <a:lstStyle/>
          <a:p>
            <a:r>
              <a:rPr lang="en-US" sz="1600" b="1" dirty="0">
                <a:solidFill>
                  <a:srgbClr val="1F6297"/>
                </a:solidFill>
              </a:rPr>
              <a:t>Ship broking, vessel </a:t>
            </a:r>
            <a:r>
              <a:rPr lang="en-US" sz="1600" b="1" dirty="0" smtClean="0">
                <a:solidFill>
                  <a:srgbClr val="1F6297"/>
                </a:solidFill>
              </a:rPr>
              <a:t>maintenance, offshore services, Ship agents &amp; chandlers</a:t>
            </a:r>
            <a:endParaRPr lang="en-US" sz="2000" b="1" dirty="0" smtClean="0">
              <a:solidFill>
                <a:srgbClr val="EA3627"/>
              </a:solidFill>
            </a:endParaRPr>
          </a:p>
        </p:txBody>
      </p:sp>
    </p:spTree>
    <p:extLst>
      <p:ext uri="{BB962C8B-B14F-4D97-AF65-F5344CB8AC3E}">
        <p14:creationId xmlns:p14="http://schemas.microsoft.com/office/powerpoint/2010/main" val="2851502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6297"/>
                </a:solidFill>
                <a:latin typeface="Arial Narrow" panose="020B0606020202030204" pitchFamily="34" charset="0"/>
              </a:rPr>
              <a:t>Safety policy &amp; Assurance program</a:t>
            </a:r>
            <a:endParaRPr lang="en-US" dirty="0">
              <a:solidFill>
                <a:srgbClr val="1F6297"/>
              </a:solidFill>
              <a:latin typeface="Arial Narrow" panose="020B0606020202030204" pitchFamily="34" charset="0"/>
            </a:endParaRPr>
          </a:p>
        </p:txBody>
      </p:sp>
      <p:pic>
        <p:nvPicPr>
          <p:cNvPr id="4" name="Picture 2" descr="http://hadihammam.com/images/logo_hh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663496" y="3374001"/>
            <a:ext cx="8648700" cy="3295650"/>
          </a:xfrm>
          <a:prstGeom prst="rect">
            <a:avLst/>
          </a:prstGeom>
        </p:spPr>
      </p:pic>
      <p:sp>
        <p:nvSpPr>
          <p:cNvPr id="6" name="TextBox 5"/>
          <p:cNvSpPr txBox="1"/>
          <p:nvPr/>
        </p:nvSpPr>
        <p:spPr>
          <a:xfrm>
            <a:off x="1081548" y="1582994"/>
            <a:ext cx="8849033" cy="1477328"/>
          </a:xfrm>
          <a:prstGeom prst="rect">
            <a:avLst/>
          </a:prstGeom>
          <a:noFill/>
        </p:spPr>
        <p:txBody>
          <a:bodyPr wrap="square" rtlCol="0">
            <a:spAutoFit/>
          </a:bodyPr>
          <a:lstStyle/>
          <a:p>
            <a:r>
              <a:rPr lang="en-US" dirty="0" err="1" smtClean="0">
                <a:solidFill>
                  <a:srgbClr val="1F6297"/>
                </a:solidFill>
                <a:latin typeface="Arial Narrow" panose="020B0606020202030204" pitchFamily="34" charset="0"/>
              </a:rPr>
              <a:t>ZeroAccidents</a:t>
            </a:r>
            <a:r>
              <a:rPr lang="en-US" dirty="0" smtClean="0">
                <a:solidFill>
                  <a:srgbClr val="1F6297"/>
                </a:solidFill>
                <a:latin typeface="Arial Narrow" panose="020B0606020202030204" pitchFamily="34" charset="0"/>
              </a:rPr>
              <a:t>™</a:t>
            </a:r>
          </a:p>
          <a:p>
            <a:r>
              <a:rPr lang="en-US" dirty="0" smtClean="0">
                <a:solidFill>
                  <a:srgbClr val="1F6297"/>
                </a:solidFill>
                <a:latin typeface="Arial Narrow" panose="020B0606020202030204" pitchFamily="34" charset="0"/>
              </a:rPr>
              <a:t>High level of safety awareness &amp; implementation</a:t>
            </a:r>
          </a:p>
          <a:p>
            <a:r>
              <a:rPr lang="en-US" dirty="0" smtClean="0">
                <a:solidFill>
                  <a:srgbClr val="1F6297"/>
                </a:solidFill>
                <a:latin typeface="Arial Narrow" panose="020B0606020202030204" pitchFamily="34" charset="0"/>
              </a:rPr>
              <a:t>Personnel safety responsibility </a:t>
            </a:r>
          </a:p>
          <a:p>
            <a:r>
              <a:rPr lang="en-US" dirty="0" smtClean="0">
                <a:solidFill>
                  <a:srgbClr val="1F6297"/>
                </a:solidFill>
                <a:latin typeface="Arial Narrow" panose="020B0606020202030204" pitchFamily="34" charset="0"/>
              </a:rPr>
              <a:t>Safety training of workforce in advance</a:t>
            </a:r>
          </a:p>
          <a:p>
            <a:r>
              <a:rPr lang="en-US" dirty="0" smtClean="0">
                <a:solidFill>
                  <a:srgbClr val="1F6297"/>
                </a:solidFill>
                <a:latin typeface="Arial Narrow" panose="020B0606020202030204" pitchFamily="34" charset="0"/>
              </a:rPr>
              <a:t>Stringent action to avoid recurrence</a:t>
            </a:r>
          </a:p>
        </p:txBody>
      </p:sp>
    </p:spTree>
    <p:extLst>
      <p:ext uri="{BB962C8B-B14F-4D97-AF65-F5344CB8AC3E}">
        <p14:creationId xmlns:p14="http://schemas.microsoft.com/office/powerpoint/2010/main" val="4041774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828055342"/>
              </p:ext>
            </p:extLst>
          </p:nvPr>
        </p:nvGraphicFramePr>
        <p:xfrm>
          <a:off x="3351169" y="3056956"/>
          <a:ext cx="3977802" cy="365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Diagram 32"/>
          <p:cNvGraphicFramePr/>
          <p:nvPr>
            <p:extLst>
              <p:ext uri="{D42A27DB-BD31-4B8C-83A1-F6EECF244321}">
                <p14:modId xmlns:p14="http://schemas.microsoft.com/office/powerpoint/2010/main" val="1005626684"/>
              </p:ext>
            </p:extLst>
          </p:nvPr>
        </p:nvGraphicFramePr>
        <p:xfrm>
          <a:off x="254755" y="3173859"/>
          <a:ext cx="3436180" cy="32725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8" name="Diagram 27"/>
          <p:cNvGraphicFramePr/>
          <p:nvPr>
            <p:extLst>
              <p:ext uri="{D42A27DB-BD31-4B8C-83A1-F6EECF244321}">
                <p14:modId xmlns:p14="http://schemas.microsoft.com/office/powerpoint/2010/main" val="3705151601"/>
              </p:ext>
            </p:extLst>
          </p:nvPr>
        </p:nvGraphicFramePr>
        <p:xfrm>
          <a:off x="277470" y="4644424"/>
          <a:ext cx="3215564" cy="36703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32" name="Diagram 31"/>
          <p:cNvGraphicFramePr/>
          <p:nvPr>
            <p:extLst>
              <p:ext uri="{D42A27DB-BD31-4B8C-83A1-F6EECF244321}">
                <p14:modId xmlns:p14="http://schemas.microsoft.com/office/powerpoint/2010/main" val="1522865747"/>
              </p:ext>
            </p:extLst>
          </p:nvPr>
        </p:nvGraphicFramePr>
        <p:xfrm>
          <a:off x="1781897" y="4372739"/>
          <a:ext cx="3477200" cy="273387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6" name="Diagram 25"/>
          <p:cNvGraphicFramePr/>
          <p:nvPr>
            <p:extLst>
              <p:ext uri="{D42A27DB-BD31-4B8C-83A1-F6EECF244321}">
                <p14:modId xmlns:p14="http://schemas.microsoft.com/office/powerpoint/2010/main" val="3012554367"/>
              </p:ext>
            </p:extLst>
          </p:nvPr>
        </p:nvGraphicFramePr>
        <p:xfrm>
          <a:off x="7396775" y="3004177"/>
          <a:ext cx="3411822" cy="309468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3" name="Diagram 22"/>
          <p:cNvGraphicFramePr/>
          <p:nvPr>
            <p:extLst>
              <p:ext uri="{D42A27DB-BD31-4B8C-83A1-F6EECF244321}">
                <p14:modId xmlns:p14="http://schemas.microsoft.com/office/powerpoint/2010/main" val="2428385061"/>
              </p:ext>
            </p:extLst>
          </p:nvPr>
        </p:nvGraphicFramePr>
        <p:xfrm>
          <a:off x="4971719" y="2478372"/>
          <a:ext cx="4490611" cy="384055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1" name="Diagram 20"/>
          <p:cNvGraphicFramePr/>
          <p:nvPr>
            <p:extLst>
              <p:ext uri="{D42A27DB-BD31-4B8C-83A1-F6EECF244321}">
                <p14:modId xmlns:p14="http://schemas.microsoft.com/office/powerpoint/2010/main" val="429681864"/>
              </p:ext>
            </p:extLst>
          </p:nvPr>
        </p:nvGraphicFramePr>
        <p:xfrm>
          <a:off x="2361686" y="2230273"/>
          <a:ext cx="2773956" cy="258187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20" name="Diagram 19"/>
          <p:cNvGraphicFramePr/>
          <p:nvPr>
            <p:extLst>
              <p:ext uri="{D42A27DB-BD31-4B8C-83A1-F6EECF244321}">
                <p14:modId xmlns:p14="http://schemas.microsoft.com/office/powerpoint/2010/main" val="2960869706"/>
              </p:ext>
            </p:extLst>
          </p:nvPr>
        </p:nvGraphicFramePr>
        <p:xfrm>
          <a:off x="232338" y="1495534"/>
          <a:ext cx="4394476" cy="3055988"/>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
        <p:nvSpPr>
          <p:cNvPr id="19" name="Title 1"/>
          <p:cNvSpPr>
            <a:spLocks noGrp="1"/>
          </p:cNvSpPr>
          <p:nvPr>
            <p:ph type="title"/>
          </p:nvPr>
        </p:nvSpPr>
        <p:spPr>
          <a:xfrm>
            <a:off x="838200" y="365125"/>
            <a:ext cx="10515600" cy="1325563"/>
          </a:xfrm>
        </p:spPr>
        <p:txBody>
          <a:bodyPr/>
          <a:lstStyle/>
          <a:p>
            <a:r>
              <a:rPr lang="en-US" dirty="0" smtClean="0">
                <a:solidFill>
                  <a:srgbClr val="1F6297"/>
                </a:solidFill>
                <a:latin typeface="Arial Narrow" panose="020B0606020202030204" pitchFamily="34" charset="0"/>
              </a:rPr>
              <a:t>Awards &amp; recognitions</a:t>
            </a:r>
            <a:endParaRPr lang="en-US" dirty="0">
              <a:solidFill>
                <a:srgbClr val="1F6297"/>
              </a:solidFill>
              <a:latin typeface="Arial Narrow" panose="020B0606020202030204" pitchFamily="34" charset="0"/>
            </a:endParaRPr>
          </a:p>
        </p:txBody>
      </p:sp>
      <p:graphicFrame>
        <p:nvGraphicFramePr>
          <p:cNvPr id="31" name="Diagram 30"/>
          <p:cNvGraphicFramePr/>
          <p:nvPr>
            <p:extLst>
              <p:ext uri="{D42A27DB-BD31-4B8C-83A1-F6EECF244321}">
                <p14:modId xmlns:p14="http://schemas.microsoft.com/office/powerpoint/2010/main" val="645692188"/>
              </p:ext>
            </p:extLst>
          </p:nvPr>
        </p:nvGraphicFramePr>
        <p:xfrm>
          <a:off x="5047143" y="4476454"/>
          <a:ext cx="3605962" cy="2984505"/>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30" name="Diagram 29"/>
          <p:cNvGraphicFramePr/>
          <p:nvPr>
            <p:extLst>
              <p:ext uri="{D42A27DB-BD31-4B8C-83A1-F6EECF244321}">
                <p14:modId xmlns:p14="http://schemas.microsoft.com/office/powerpoint/2010/main" val="2541473651"/>
              </p:ext>
            </p:extLst>
          </p:nvPr>
        </p:nvGraphicFramePr>
        <p:xfrm>
          <a:off x="3625266" y="1274669"/>
          <a:ext cx="3646441" cy="3405149"/>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graphicFrame>
        <p:nvGraphicFramePr>
          <p:cNvPr id="29" name="Diagram 28"/>
          <p:cNvGraphicFramePr/>
          <p:nvPr>
            <p:extLst>
              <p:ext uri="{D42A27DB-BD31-4B8C-83A1-F6EECF244321}">
                <p14:modId xmlns:p14="http://schemas.microsoft.com/office/powerpoint/2010/main" val="2477153880"/>
              </p:ext>
            </p:extLst>
          </p:nvPr>
        </p:nvGraphicFramePr>
        <p:xfrm>
          <a:off x="6957011" y="4705937"/>
          <a:ext cx="3250203" cy="3174245"/>
        </p:xfrm>
        <a:graphic>
          <a:graphicData uri="http://schemas.openxmlformats.org/drawingml/2006/diagram">
            <dgm:relIds xmlns:dgm="http://schemas.openxmlformats.org/drawingml/2006/diagram" xmlns:r="http://schemas.openxmlformats.org/officeDocument/2006/relationships" r:dm="rId52" r:lo="rId53" r:qs="rId54" r:cs="rId55"/>
          </a:graphicData>
        </a:graphic>
      </p:graphicFrame>
      <p:graphicFrame>
        <p:nvGraphicFramePr>
          <p:cNvPr id="27" name="Diagram 26"/>
          <p:cNvGraphicFramePr/>
          <p:nvPr>
            <p:extLst>
              <p:ext uri="{D42A27DB-BD31-4B8C-83A1-F6EECF244321}">
                <p14:modId xmlns:p14="http://schemas.microsoft.com/office/powerpoint/2010/main" val="3883363296"/>
              </p:ext>
            </p:extLst>
          </p:nvPr>
        </p:nvGraphicFramePr>
        <p:xfrm>
          <a:off x="9161308" y="3521208"/>
          <a:ext cx="2603166" cy="2679424"/>
        </p:xfrm>
        <a:graphic>
          <a:graphicData uri="http://schemas.openxmlformats.org/drawingml/2006/diagram">
            <dgm:relIds xmlns:dgm="http://schemas.openxmlformats.org/drawingml/2006/diagram" xmlns:r="http://schemas.openxmlformats.org/officeDocument/2006/relationships" r:dm="rId57" r:lo="rId58" r:qs="rId59" r:cs="rId60"/>
          </a:graphicData>
        </a:graphic>
      </p:graphicFrame>
      <p:graphicFrame>
        <p:nvGraphicFramePr>
          <p:cNvPr id="24" name="Diagram 23"/>
          <p:cNvGraphicFramePr/>
          <p:nvPr>
            <p:extLst>
              <p:ext uri="{D42A27DB-BD31-4B8C-83A1-F6EECF244321}">
                <p14:modId xmlns:p14="http://schemas.microsoft.com/office/powerpoint/2010/main" val="2467749224"/>
              </p:ext>
            </p:extLst>
          </p:nvPr>
        </p:nvGraphicFramePr>
        <p:xfrm>
          <a:off x="7211805" y="1027906"/>
          <a:ext cx="3159463" cy="3724094"/>
        </p:xfrm>
        <a:graphic>
          <a:graphicData uri="http://schemas.openxmlformats.org/drawingml/2006/diagram">
            <dgm:relIds xmlns:dgm="http://schemas.openxmlformats.org/drawingml/2006/diagram" xmlns:r="http://schemas.openxmlformats.org/officeDocument/2006/relationships" r:dm="rId62" r:lo="rId63" r:qs="rId64" r:cs="rId65"/>
          </a:graphicData>
        </a:graphic>
      </p:graphicFrame>
      <p:graphicFrame>
        <p:nvGraphicFramePr>
          <p:cNvPr id="25" name="Diagram 24"/>
          <p:cNvGraphicFramePr/>
          <p:nvPr>
            <p:extLst>
              <p:ext uri="{D42A27DB-BD31-4B8C-83A1-F6EECF244321}">
                <p14:modId xmlns:p14="http://schemas.microsoft.com/office/powerpoint/2010/main" val="4034943971"/>
              </p:ext>
            </p:extLst>
          </p:nvPr>
        </p:nvGraphicFramePr>
        <p:xfrm>
          <a:off x="8812721" y="2051119"/>
          <a:ext cx="3379279" cy="2771852"/>
        </p:xfrm>
        <a:graphic>
          <a:graphicData uri="http://schemas.openxmlformats.org/drawingml/2006/diagram">
            <dgm:relIds xmlns:dgm="http://schemas.openxmlformats.org/drawingml/2006/diagram" xmlns:r="http://schemas.openxmlformats.org/officeDocument/2006/relationships" r:dm="rId67" r:lo="rId68" r:qs="rId69" r:cs="rId70"/>
          </a:graphicData>
        </a:graphic>
      </p:graphicFrame>
      <p:pic>
        <p:nvPicPr>
          <p:cNvPr id="34" name="Picture 2" descr="http://hadihammam.com/images/logo_hhe.png"/>
          <p:cNvPicPr>
            <a:picLocks noChangeAspect="1" noChangeArrowheads="1"/>
          </p:cNvPicPr>
          <p:nvPr/>
        </p:nvPicPr>
        <p:blipFill>
          <a:blip r:embed="rId72">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67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1999" cy="68580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832" y="3476625"/>
            <a:ext cx="150018" cy="15001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2814" y="3529013"/>
            <a:ext cx="150018" cy="15001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26" y="3612356"/>
            <a:ext cx="150018" cy="15001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2055" y="3401616"/>
            <a:ext cx="150018" cy="15001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445" y="3823096"/>
            <a:ext cx="150018" cy="15001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463" y="3378995"/>
            <a:ext cx="150018" cy="150018"/>
          </a:xfrm>
          <a:prstGeom prst="rect">
            <a:avLst/>
          </a:prstGeom>
          <a:noFill/>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823" y="3481385"/>
            <a:ext cx="150018" cy="15001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488" y="4043363"/>
            <a:ext cx="150018" cy="15001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6421" y="3454004"/>
            <a:ext cx="150018" cy="15001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1163" y="4260054"/>
            <a:ext cx="150018" cy="150018"/>
          </a:xfrm>
          <a:prstGeom prst="rect">
            <a:avLst/>
          </a:prstGeom>
        </p:spPr>
      </p:pic>
      <p:pic>
        <p:nvPicPr>
          <p:cNvPr id="18" name="Picture 2" descr="http://hadihammam.com/images/logo_hh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735636"/>
            <a:ext cx="2087416" cy="11223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5899" y="2184400"/>
            <a:ext cx="1778797" cy="3785652"/>
          </a:xfrm>
          <a:prstGeom prst="rect">
            <a:avLst/>
          </a:prstGeom>
          <a:noFill/>
        </p:spPr>
        <p:txBody>
          <a:bodyPr wrap="square" rtlCol="0">
            <a:spAutoFit/>
          </a:bodyPr>
          <a:lstStyle/>
          <a:p>
            <a:pPr marL="285750" indent="-285750">
              <a:buFont typeface="Arial" panose="020B0604020202020204" pitchFamily="34" charset="0"/>
              <a:buChar char="•"/>
            </a:pPr>
            <a:r>
              <a:rPr lang="en-US" sz="1600" b="1" dirty="0" err="1" smtClean="0">
                <a:solidFill>
                  <a:srgbClr val="2A6CA2">
                    <a:alpha val="80000"/>
                  </a:srgbClr>
                </a:solidFill>
                <a:effectLst>
                  <a:outerShdw sx="1000" sy="1000" algn="ctr" rotWithShape="0">
                    <a:srgbClr val="000000"/>
                  </a:outerShdw>
                </a:effectLst>
              </a:rPr>
              <a:t>Ras</a:t>
            </a:r>
            <a:r>
              <a:rPr lang="en-US" sz="1600" b="1" dirty="0">
                <a:solidFill>
                  <a:srgbClr val="2A6CA2">
                    <a:alpha val="80000"/>
                  </a:srgbClr>
                </a:solidFill>
                <a:effectLst>
                  <a:outerShdw sx="1000" sy="1000" algn="ctr" rotWithShape="0">
                    <a:srgbClr val="000000"/>
                  </a:outerShdw>
                </a:effectLst>
              </a:rPr>
              <a:t> </a:t>
            </a:r>
            <a:r>
              <a:rPr lang="en-US" sz="1600" b="1" dirty="0" err="1" smtClean="0">
                <a:solidFill>
                  <a:srgbClr val="2A6CA2">
                    <a:alpha val="80000"/>
                  </a:srgbClr>
                </a:solidFill>
                <a:effectLst>
                  <a:outerShdw sx="1000" sy="1000" algn="ctr" rotWithShape="0">
                    <a:srgbClr val="000000"/>
                  </a:outerShdw>
                </a:effectLst>
              </a:rPr>
              <a:t>Tanura</a:t>
            </a:r>
            <a:endParaRPr lang="en-US" sz="1600" b="1" dirty="0" smtClean="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r>
              <a:rPr lang="en-US" sz="1600" b="1" dirty="0" err="1" smtClean="0">
                <a:solidFill>
                  <a:srgbClr val="2A6CA2">
                    <a:alpha val="80000"/>
                  </a:srgbClr>
                </a:solidFill>
                <a:effectLst>
                  <a:outerShdw sx="1000" sy="1000" algn="ctr" rotWithShape="0">
                    <a:srgbClr val="000000"/>
                  </a:outerShdw>
                </a:effectLst>
              </a:rPr>
              <a:t>Jubail</a:t>
            </a:r>
            <a:endParaRPr lang="en-US" sz="1600" b="1" dirty="0" smtClean="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Jeddah</a:t>
            </a: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Riyadh</a:t>
            </a: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Tanajib</a:t>
            </a: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Yanbu</a:t>
            </a: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Abqaiq</a:t>
            </a:r>
          </a:p>
          <a:p>
            <a:pPr marL="285750" indent="-285750">
              <a:buFont typeface="Arial" panose="020B0604020202020204" pitchFamily="34" charset="0"/>
              <a:buChar char="•"/>
            </a:pPr>
            <a:r>
              <a:rPr lang="en-US" sz="1600" b="1" dirty="0" err="1" smtClean="0">
                <a:solidFill>
                  <a:srgbClr val="2A6CA2">
                    <a:alpha val="80000"/>
                  </a:srgbClr>
                </a:solidFill>
                <a:effectLst>
                  <a:outerShdw sx="1000" sy="1000" algn="ctr" rotWithShape="0">
                    <a:srgbClr val="000000"/>
                  </a:outerShdw>
                </a:effectLst>
              </a:rPr>
              <a:t>Rabigh</a:t>
            </a:r>
            <a:endParaRPr lang="en-US" sz="1600" b="1" dirty="0" smtClean="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endParaRPr lang="en-US" sz="1600" b="1" dirty="0" smtClean="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endParaRPr lang="en-US" sz="1600" b="1" dirty="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Dubai</a:t>
            </a: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Bahrain</a:t>
            </a:r>
          </a:p>
          <a:p>
            <a:pPr marL="285750" indent="-285750">
              <a:buFont typeface="Arial" panose="020B0604020202020204" pitchFamily="34" charset="0"/>
              <a:buChar char="•"/>
            </a:pPr>
            <a:r>
              <a:rPr lang="en-US" sz="1600" b="1" dirty="0" err="1" smtClean="0">
                <a:solidFill>
                  <a:srgbClr val="2A6CA2">
                    <a:alpha val="80000"/>
                  </a:srgbClr>
                </a:solidFill>
                <a:effectLst>
                  <a:outerShdw sx="1000" sy="1000" algn="ctr" rotWithShape="0">
                    <a:srgbClr val="000000"/>
                  </a:outerShdw>
                </a:effectLst>
              </a:rPr>
              <a:t>Srilanka</a:t>
            </a:r>
            <a:endParaRPr lang="en-US" sz="1600" b="1" dirty="0" smtClean="0">
              <a:solidFill>
                <a:srgbClr val="2A6CA2">
                  <a:alpha val="80000"/>
                </a:srgbClr>
              </a:solidFill>
              <a:effectLst>
                <a:outerShdw sx="1000" sy="1000" algn="ctr" rotWithShape="0">
                  <a:srgbClr val="000000"/>
                </a:outerShdw>
              </a:effectLst>
            </a:endParaRPr>
          </a:p>
          <a:p>
            <a:pPr marL="285750" indent="-285750">
              <a:buFont typeface="Arial" panose="020B0604020202020204" pitchFamily="34" charset="0"/>
              <a:buChar char="•"/>
            </a:pPr>
            <a:r>
              <a:rPr lang="en-US" sz="1600" b="1" dirty="0" smtClean="0">
                <a:solidFill>
                  <a:srgbClr val="2A6CA2">
                    <a:alpha val="80000"/>
                  </a:srgbClr>
                </a:solidFill>
                <a:effectLst>
                  <a:outerShdw sx="1000" sy="1000" algn="ctr" rotWithShape="0">
                    <a:srgbClr val="000000"/>
                  </a:outerShdw>
                </a:effectLst>
              </a:rPr>
              <a:t>Singapore</a:t>
            </a:r>
          </a:p>
          <a:p>
            <a:pPr marL="285750" indent="-285750">
              <a:buFont typeface="Arial" panose="020B0604020202020204" pitchFamily="34" charset="0"/>
              <a:buChar char="•"/>
            </a:pPr>
            <a:endParaRPr lang="en-US" sz="1600" dirty="0" smtClean="0"/>
          </a:p>
        </p:txBody>
      </p:sp>
      <p:pic>
        <p:nvPicPr>
          <p:cNvPr id="21" name="Picture 2" descr="http://hadihammam.com/images/logo_hh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9912641" y="6296818"/>
            <a:ext cx="3794733" cy="782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1F6297"/>
                </a:solidFill>
                <a:latin typeface="Arial Narrow" panose="020B0606020202030204" pitchFamily="34" charset="0"/>
              </a:rPr>
              <a:t>www.hadihammam.com</a:t>
            </a:r>
            <a:endParaRPr lang="en-US" sz="1800" dirty="0">
              <a:solidFill>
                <a:srgbClr val="1F6297"/>
              </a:solidFill>
              <a:latin typeface="Arial Narrow" panose="020B0606020202030204" pitchFamily="34" charset="0"/>
            </a:endParaRPr>
          </a:p>
        </p:txBody>
      </p:sp>
    </p:spTree>
    <p:extLst>
      <p:ext uri="{BB962C8B-B14F-4D97-AF65-F5344CB8AC3E}">
        <p14:creationId xmlns:p14="http://schemas.microsoft.com/office/powerpoint/2010/main" val="4174466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adihammam.com/images/logo_hh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056559" y="968188"/>
            <a:ext cx="0" cy="5249737"/>
          </a:xfrm>
          <a:prstGeom prst="line">
            <a:avLst/>
          </a:prstGeom>
          <a:ln w="19050">
            <a:solidFill>
              <a:srgbClr val="1F6297"/>
            </a:solidFill>
          </a:ln>
        </p:spPr>
        <p:style>
          <a:lnRef idx="1">
            <a:schemeClr val="accent1"/>
          </a:lnRef>
          <a:fillRef idx="0">
            <a:schemeClr val="accent1"/>
          </a:fillRef>
          <a:effectRef idx="0">
            <a:schemeClr val="accent1"/>
          </a:effectRef>
          <a:fontRef idx="minor">
            <a:schemeClr val="tx1"/>
          </a:fontRef>
        </p:style>
      </p:cxnSp>
      <p:pic>
        <p:nvPicPr>
          <p:cNvPr id="1028" name="Picture 4" descr="https://cdn4.iconfinder.com/data/icons/maps-and-navigation-solid-icons-vol-1/72/12-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597" y="968188"/>
            <a:ext cx="442664" cy="4426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descr="https://cdn4.iconfinder.com/data/icons/maps-and-navigation-solid-icons-vol-1/72/12-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671258" y="1929814"/>
            <a:ext cx="469143" cy="469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cdn4.iconfinder.com/data/icons/maps-and-navigation-solid-icons-vol-1/72/12-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630820" y="5697586"/>
            <a:ext cx="520339" cy="5203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cdn4.iconfinder.com/data/icons/maps-and-navigation-solid-icons-vol-1/72/12-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597" y="4778990"/>
            <a:ext cx="442664" cy="4426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cdn4.iconfinder.com/data/icons/maps-and-navigation-solid-icons-vol-1/72/12-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86294" y="3857611"/>
            <a:ext cx="445447" cy="4454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cdn4.iconfinder.com/data/icons/maps-and-navigation-solid-icons-vol-1/72/12-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597" y="2877672"/>
            <a:ext cx="442664" cy="442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3.iconfinder.com/data/icons/outdoor-and-camping/80/Camping_icons-10-5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6967" y="305694"/>
            <a:ext cx="459183" cy="45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71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hadihammam.com/images/logo_hh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3788" y="1435259"/>
            <a:ext cx="12097341" cy="5328611"/>
            <a:chOff x="352129" y="4236200"/>
            <a:chExt cx="11089231" cy="5000888"/>
          </a:xfrm>
          <a:solidFill>
            <a:srgbClr val="1D6194">
              <a:alpha val="14000"/>
            </a:srgbClr>
          </a:solidFill>
        </p:grpSpPr>
        <p:sp>
          <p:nvSpPr>
            <p:cNvPr id="8" name="Rectangle 7"/>
            <p:cNvSpPr/>
            <p:nvPr/>
          </p:nvSpPr>
          <p:spPr>
            <a:xfrm>
              <a:off x="352129" y="4260540"/>
              <a:ext cx="2664296" cy="4976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60440" y="4244313"/>
              <a:ext cx="2664296" cy="4976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68752" y="4244313"/>
              <a:ext cx="2664296" cy="4976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77064" y="4236200"/>
              <a:ext cx="2664296" cy="4976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23487" y="2486117"/>
            <a:ext cx="2729758" cy="4278094"/>
          </a:xfrm>
          <a:prstGeom prst="rect">
            <a:avLst/>
          </a:prstGeom>
          <a:noFill/>
        </p:spPr>
        <p:txBody>
          <a:bodyPr wrap="square" rtlCol="0">
            <a:spAutoFit/>
          </a:bodyPr>
          <a:lstStyle/>
          <a:p>
            <a:pPr>
              <a:defRPr/>
            </a:pPr>
            <a:r>
              <a:rPr lang="en-US" b="1" dirty="0">
                <a:solidFill>
                  <a:srgbClr val="1D6194">
                    <a:alpha val="90000"/>
                  </a:srgbClr>
                </a:solidFill>
                <a:latin typeface="Arial Narrow" panose="020B0606020202030204" pitchFamily="34" charset="0"/>
                <a:cs typeface="Narkisim" panose="020E0502050101010101" pitchFamily="34" charset="-79"/>
              </a:rPr>
              <a:t>Vessel Owner &amp; Operator</a:t>
            </a:r>
          </a:p>
          <a:p>
            <a:pPr>
              <a:defRPr/>
            </a:pPr>
            <a:endParaRPr lang="en-US" b="1" dirty="0">
              <a:solidFill>
                <a:srgbClr val="1D6194">
                  <a:alpha val="90000"/>
                </a:srgbClr>
              </a:solidFill>
              <a:latin typeface="Arial Narrow" panose="020B0606020202030204" pitchFamily="34" charset="0"/>
              <a:cs typeface="Narkisim" panose="020E0502050101010101" pitchFamily="34" charset="-79"/>
            </a:endParaRPr>
          </a:p>
          <a:p>
            <a:pPr>
              <a:defRPr/>
            </a:pPr>
            <a:r>
              <a:rPr lang="en-US" b="1" dirty="0">
                <a:solidFill>
                  <a:srgbClr val="1D6194">
                    <a:alpha val="90000"/>
                  </a:srgbClr>
                </a:solidFill>
                <a:latin typeface="Arial Narrow" panose="020B0606020202030204" pitchFamily="34" charset="0"/>
                <a:cs typeface="Narkisim" panose="020E0502050101010101" pitchFamily="34" charset="-79"/>
              </a:rPr>
              <a:t>Ship </a:t>
            </a:r>
            <a:r>
              <a:rPr lang="en-US" b="1" dirty="0" smtClean="0">
                <a:solidFill>
                  <a:srgbClr val="1D6194">
                    <a:alpha val="90000"/>
                  </a:srgbClr>
                </a:solidFill>
                <a:latin typeface="Arial Narrow" panose="020B0606020202030204" pitchFamily="34" charset="0"/>
                <a:cs typeface="Narkisim" panose="020E0502050101010101" pitchFamily="34" charset="-79"/>
              </a:rPr>
              <a:t>Handling </a:t>
            </a:r>
          </a:p>
          <a:p>
            <a:pPr>
              <a:defRPr/>
            </a:pPr>
            <a:endParaRPr lang="en-US" b="1" dirty="0">
              <a:solidFill>
                <a:srgbClr val="1D6194">
                  <a:alpha val="90000"/>
                </a:srgbClr>
              </a:solidFill>
              <a:latin typeface="Arial Narrow" panose="020B0606020202030204" pitchFamily="34" charset="0"/>
              <a:cs typeface="Narkisim" panose="020E0502050101010101" pitchFamily="34" charset="-79"/>
            </a:endParaRPr>
          </a:p>
          <a:p>
            <a:pPr>
              <a:defRPr/>
            </a:pPr>
            <a:r>
              <a:rPr lang="en-US" b="1" dirty="0" smtClean="0">
                <a:solidFill>
                  <a:srgbClr val="1D6194">
                    <a:alpha val="90000"/>
                  </a:srgbClr>
                </a:solidFill>
                <a:latin typeface="Arial Narrow" panose="020B0606020202030204" pitchFamily="34" charset="0"/>
                <a:cs typeface="Narkisim" panose="020E0502050101010101" pitchFamily="34" charset="-79"/>
              </a:rPr>
              <a:t>Catering </a:t>
            </a:r>
            <a:r>
              <a:rPr lang="en-US" b="1" dirty="0">
                <a:solidFill>
                  <a:srgbClr val="1D6194">
                    <a:alpha val="90000"/>
                  </a:srgbClr>
                </a:solidFill>
                <a:latin typeface="Arial Narrow" panose="020B0606020202030204" pitchFamily="34" charset="0"/>
                <a:cs typeface="Narkisim" panose="020E0502050101010101" pitchFamily="34" charset="-79"/>
              </a:rPr>
              <a:t>&amp; Agency Services.</a:t>
            </a:r>
          </a:p>
          <a:p>
            <a:pPr>
              <a:defRPr/>
            </a:pPr>
            <a:endParaRPr lang="en-US" b="1" dirty="0">
              <a:solidFill>
                <a:srgbClr val="1D6194">
                  <a:alpha val="90000"/>
                </a:srgbClr>
              </a:solidFill>
              <a:latin typeface="Arial Narrow" panose="020B0606020202030204" pitchFamily="34" charset="0"/>
              <a:cs typeface="Narkisim" panose="020E0502050101010101" pitchFamily="34" charset="-79"/>
            </a:endParaRPr>
          </a:p>
          <a:p>
            <a:pPr>
              <a:defRPr/>
            </a:pPr>
            <a:r>
              <a:rPr lang="en-US" b="1" dirty="0">
                <a:solidFill>
                  <a:srgbClr val="1D6194">
                    <a:alpha val="90000"/>
                  </a:srgbClr>
                </a:solidFill>
                <a:latin typeface="Arial Narrow" panose="020B0606020202030204" pitchFamily="34" charset="0"/>
                <a:cs typeface="Narkisim" panose="020E0502050101010101" pitchFamily="34" charset="-79"/>
              </a:rPr>
              <a:t>Life Raft and Fire Extinguishers </a:t>
            </a:r>
            <a:r>
              <a:rPr lang="en-US" b="1" dirty="0" smtClean="0">
                <a:solidFill>
                  <a:srgbClr val="1D6194">
                    <a:alpha val="90000"/>
                  </a:srgbClr>
                </a:solidFill>
                <a:latin typeface="Arial Narrow" panose="020B0606020202030204" pitchFamily="34" charset="0"/>
                <a:cs typeface="Narkisim" panose="020E0502050101010101" pitchFamily="34" charset="-79"/>
              </a:rPr>
              <a:t>Servicing</a:t>
            </a:r>
          </a:p>
          <a:p>
            <a:pPr>
              <a:defRPr/>
            </a:pPr>
            <a:endParaRPr lang="en-US" b="1" dirty="0">
              <a:solidFill>
                <a:srgbClr val="1D6194">
                  <a:alpha val="90000"/>
                </a:srgbClr>
              </a:solidFill>
              <a:latin typeface="Arial Narrow" panose="020B0606020202030204" pitchFamily="34" charset="0"/>
              <a:cs typeface="Narkisim" panose="020E0502050101010101" pitchFamily="34" charset="-79"/>
            </a:endParaRPr>
          </a:p>
          <a:p>
            <a:pPr>
              <a:defRPr/>
            </a:pPr>
            <a:r>
              <a:rPr lang="en-US" b="1" dirty="0" smtClean="0">
                <a:solidFill>
                  <a:srgbClr val="1D6194">
                    <a:alpha val="90000"/>
                  </a:srgbClr>
                </a:solidFill>
                <a:latin typeface="Arial Narrow" panose="020B0606020202030204" pitchFamily="34" charset="0"/>
                <a:cs typeface="Narkisim" panose="020E0502050101010101" pitchFamily="34" charset="-79"/>
              </a:rPr>
              <a:t>Radio Survey </a:t>
            </a:r>
          </a:p>
          <a:p>
            <a:pPr>
              <a:defRPr/>
            </a:pPr>
            <a:endParaRPr lang="en-US" b="1" dirty="0">
              <a:solidFill>
                <a:srgbClr val="1D6194">
                  <a:alpha val="90000"/>
                </a:srgbClr>
              </a:solidFill>
              <a:latin typeface="Arial Narrow" panose="020B0606020202030204" pitchFamily="34" charset="0"/>
              <a:cs typeface="Narkisim" panose="020E0502050101010101" pitchFamily="34" charset="-79"/>
            </a:endParaRPr>
          </a:p>
          <a:p>
            <a:pPr>
              <a:defRPr/>
            </a:pPr>
            <a:r>
              <a:rPr lang="en-US" b="1" dirty="0" smtClean="0">
                <a:solidFill>
                  <a:srgbClr val="1D6194">
                    <a:alpha val="90000"/>
                  </a:srgbClr>
                </a:solidFill>
                <a:latin typeface="Arial Narrow" panose="020B0606020202030204" pitchFamily="34" charset="0"/>
                <a:cs typeface="Narkisim" panose="020E0502050101010101" pitchFamily="34" charset="-79"/>
              </a:rPr>
              <a:t>Calibration </a:t>
            </a:r>
            <a:r>
              <a:rPr lang="en-US" b="1" dirty="0">
                <a:solidFill>
                  <a:srgbClr val="1D6194">
                    <a:alpha val="90000"/>
                  </a:srgbClr>
                </a:solidFill>
                <a:latin typeface="Arial Narrow" panose="020B0606020202030204" pitchFamily="34" charset="0"/>
                <a:cs typeface="Narkisim" panose="020E0502050101010101" pitchFamily="34" charset="-79"/>
              </a:rPr>
              <a:t>&amp; Servicing of Gas Detection Systems. </a:t>
            </a:r>
          </a:p>
          <a:p>
            <a:pPr>
              <a:defRPr/>
            </a:pPr>
            <a:r>
              <a:rPr lang="en-US" sz="2000" b="1" dirty="0" smtClean="0">
                <a:solidFill>
                  <a:srgbClr val="1D6194">
                    <a:alpha val="61000"/>
                  </a:srgbClr>
                </a:solidFill>
                <a:latin typeface="Times New Roman" pitchFamily="18" charset="0"/>
                <a:cs typeface="Times New Roman" pitchFamily="18" charset="0"/>
              </a:rPr>
              <a:t> </a:t>
            </a:r>
            <a:endParaRPr lang="en-US" sz="2000" b="1" dirty="0">
              <a:solidFill>
                <a:srgbClr val="1D6194">
                  <a:alpha val="61000"/>
                </a:srgbClr>
              </a:solidFill>
              <a:latin typeface="Times New Roman" pitchFamily="18" charset="0"/>
              <a:cs typeface="Times New Roman" pitchFamily="18" charset="0"/>
            </a:endParaRPr>
          </a:p>
        </p:txBody>
      </p:sp>
      <p:sp>
        <p:nvSpPr>
          <p:cNvPr id="13" name="Content Placeholder 2"/>
          <p:cNvSpPr txBox="1">
            <a:spLocks/>
          </p:cNvSpPr>
          <p:nvPr/>
        </p:nvSpPr>
        <p:spPr>
          <a:xfrm>
            <a:off x="132342" y="1638012"/>
            <a:ext cx="2906504" cy="848105"/>
          </a:xfrm>
          <a:prstGeom prst="rect">
            <a:avLst/>
          </a:prstGeom>
        </p:spPr>
        <p:txBody>
          <a:bodyPr vert="horz" lIns="128016" tIns="64008" rIns="128016" bIns="64008" rtlCol="0">
            <a:normAutofit/>
          </a:bodyPr>
          <a:lstStyle>
            <a:lvl1pPr marL="0" indent="0" algn="ctr" defTabSz="1280160" rtl="0" eaLnBrk="1" latinLnBrk="0" hangingPunct="1">
              <a:spcBef>
                <a:spcPct val="20000"/>
              </a:spcBef>
              <a:buFont typeface="Arial" pitchFamily="34" charset="0"/>
              <a:buNone/>
              <a:defRPr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itchFamily="34" charset="0"/>
              <a:buNone/>
              <a:defRPr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itchFamily="34" charset="0"/>
              <a:buNone/>
              <a:defRPr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9pPr>
          </a:lstStyle>
          <a:p>
            <a:pPr algn="l"/>
            <a:r>
              <a:rPr lang="en-US" sz="2800" b="1" dirty="0" smtClean="0">
                <a:solidFill>
                  <a:srgbClr val="E83D2D"/>
                </a:solidFill>
                <a:latin typeface="Arial Narrow" panose="020B0606020202030204" pitchFamily="34" charset="0"/>
                <a:cs typeface="Arial" pitchFamily="34" charset="0"/>
              </a:rPr>
              <a:t>MARINE</a:t>
            </a:r>
            <a:endParaRPr lang="en-US" sz="3600" b="1" dirty="0" smtClean="0">
              <a:solidFill>
                <a:srgbClr val="E83D2D"/>
              </a:solidFill>
              <a:latin typeface="Arial Narrow" panose="020B0606020202030204" pitchFamily="34" charset="0"/>
              <a:cs typeface="Arial" pitchFamily="34" charset="0"/>
            </a:endParaRPr>
          </a:p>
        </p:txBody>
      </p:sp>
      <p:sp>
        <p:nvSpPr>
          <p:cNvPr id="14" name="Content Placeholder 2"/>
          <p:cNvSpPr txBox="1">
            <a:spLocks/>
          </p:cNvSpPr>
          <p:nvPr/>
        </p:nvSpPr>
        <p:spPr>
          <a:xfrm>
            <a:off x="3167462" y="1638012"/>
            <a:ext cx="2906504" cy="848105"/>
          </a:xfrm>
          <a:prstGeom prst="rect">
            <a:avLst/>
          </a:prstGeom>
        </p:spPr>
        <p:txBody>
          <a:bodyPr vert="horz" lIns="128016" tIns="64008" rIns="128016" bIns="64008" rtlCol="0">
            <a:normAutofit/>
          </a:bodyPr>
          <a:lstStyle>
            <a:lvl1pPr marL="0" indent="0" algn="ctr" defTabSz="1280160" rtl="0" eaLnBrk="1" latinLnBrk="0" hangingPunct="1">
              <a:spcBef>
                <a:spcPct val="20000"/>
              </a:spcBef>
              <a:buFont typeface="Arial" pitchFamily="34" charset="0"/>
              <a:buNone/>
              <a:defRPr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itchFamily="34" charset="0"/>
              <a:buNone/>
              <a:defRPr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itchFamily="34" charset="0"/>
              <a:buNone/>
              <a:defRPr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9pPr>
          </a:lstStyle>
          <a:p>
            <a:pPr algn="l"/>
            <a:r>
              <a:rPr lang="en-US" sz="2800" b="1" dirty="0">
                <a:solidFill>
                  <a:srgbClr val="E83D2D"/>
                </a:solidFill>
                <a:latin typeface="Arial Narrow" panose="020B0606020202030204" pitchFamily="34" charset="0"/>
                <a:cs typeface="Arial" pitchFamily="34" charset="0"/>
              </a:rPr>
              <a:t>COMMERCIAL</a:t>
            </a:r>
          </a:p>
        </p:txBody>
      </p:sp>
      <p:sp>
        <p:nvSpPr>
          <p:cNvPr id="15" name="Content Placeholder 2"/>
          <p:cNvSpPr txBox="1">
            <a:spLocks/>
          </p:cNvSpPr>
          <p:nvPr/>
        </p:nvSpPr>
        <p:spPr>
          <a:xfrm>
            <a:off x="6388183" y="1638012"/>
            <a:ext cx="2906504" cy="848105"/>
          </a:xfrm>
          <a:prstGeom prst="rect">
            <a:avLst/>
          </a:prstGeom>
        </p:spPr>
        <p:txBody>
          <a:bodyPr vert="horz" lIns="128016" tIns="64008" rIns="128016" bIns="64008" rtlCol="0">
            <a:normAutofit/>
          </a:bodyPr>
          <a:lstStyle>
            <a:lvl1pPr marL="0" indent="0" algn="ctr" defTabSz="1280160" rtl="0" eaLnBrk="1" latinLnBrk="0" hangingPunct="1">
              <a:spcBef>
                <a:spcPct val="20000"/>
              </a:spcBef>
              <a:buFont typeface="Arial" pitchFamily="34" charset="0"/>
              <a:buNone/>
              <a:defRPr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itchFamily="34" charset="0"/>
              <a:buNone/>
              <a:defRPr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itchFamily="34" charset="0"/>
              <a:buNone/>
              <a:defRPr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9pPr>
          </a:lstStyle>
          <a:p>
            <a:pPr algn="l"/>
            <a:r>
              <a:rPr lang="en-US" sz="2800" b="1" dirty="0">
                <a:solidFill>
                  <a:srgbClr val="E83D2D"/>
                </a:solidFill>
                <a:latin typeface="Arial Narrow" panose="020B0606020202030204" pitchFamily="34" charset="0"/>
                <a:cs typeface="Arial" pitchFamily="34" charset="0"/>
              </a:rPr>
              <a:t>MAINTENANCE</a:t>
            </a:r>
          </a:p>
        </p:txBody>
      </p:sp>
      <p:sp>
        <p:nvSpPr>
          <p:cNvPr id="16" name="Content Placeholder 2"/>
          <p:cNvSpPr txBox="1">
            <a:spLocks/>
          </p:cNvSpPr>
          <p:nvPr/>
        </p:nvSpPr>
        <p:spPr>
          <a:xfrm>
            <a:off x="9389063" y="1638012"/>
            <a:ext cx="2906504" cy="848105"/>
          </a:xfrm>
          <a:prstGeom prst="rect">
            <a:avLst/>
          </a:prstGeom>
        </p:spPr>
        <p:txBody>
          <a:bodyPr vert="horz" lIns="128016" tIns="64008" rIns="128016" bIns="64008" rtlCol="0">
            <a:normAutofit/>
          </a:bodyPr>
          <a:lstStyle>
            <a:lvl1pPr marL="0" indent="0" algn="ctr" defTabSz="1280160" rtl="0" eaLnBrk="1" latinLnBrk="0" hangingPunct="1">
              <a:spcBef>
                <a:spcPct val="20000"/>
              </a:spcBef>
              <a:buFont typeface="Arial" pitchFamily="34" charset="0"/>
              <a:buNone/>
              <a:defRPr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itchFamily="34" charset="0"/>
              <a:buNone/>
              <a:defRPr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itchFamily="34" charset="0"/>
              <a:buNone/>
              <a:defRPr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9pPr>
          </a:lstStyle>
          <a:p>
            <a:pPr algn="l"/>
            <a:r>
              <a:rPr lang="en-US" sz="2800" b="1" dirty="0">
                <a:solidFill>
                  <a:srgbClr val="E83D2D"/>
                </a:solidFill>
                <a:latin typeface="Arial Narrow" panose="020B0606020202030204" pitchFamily="34" charset="0"/>
                <a:cs typeface="Arial" pitchFamily="34" charset="0"/>
              </a:rPr>
              <a:t>CONTRACTING</a:t>
            </a:r>
          </a:p>
        </p:txBody>
      </p:sp>
      <p:sp>
        <p:nvSpPr>
          <p:cNvPr id="17" name="TextBox 16"/>
          <p:cNvSpPr txBox="1"/>
          <p:nvPr/>
        </p:nvSpPr>
        <p:spPr>
          <a:xfrm>
            <a:off x="3202047" y="2486117"/>
            <a:ext cx="2729758" cy="4191917"/>
          </a:xfrm>
          <a:prstGeom prst="rect">
            <a:avLst/>
          </a:prstGeom>
          <a:noFill/>
        </p:spPr>
        <p:txBody>
          <a:bodyPr wrap="square" rtlCol="0">
            <a:spAutoFit/>
          </a:bodyPr>
          <a:lstStyle/>
          <a:p>
            <a:pPr eaLnBrk="0" hangingPunct="0">
              <a:spcBef>
                <a:spcPct val="20000"/>
              </a:spcBef>
              <a:buClr>
                <a:schemeClr val="bg1"/>
              </a:buClr>
              <a:buSzPct val="110000"/>
            </a:pPr>
            <a:r>
              <a:rPr lang="en-US" b="1" dirty="0">
                <a:solidFill>
                  <a:srgbClr val="1D6194">
                    <a:alpha val="90000"/>
                  </a:srgbClr>
                </a:solidFill>
                <a:latin typeface="Arial Narrow" panose="020B0606020202030204" pitchFamily="34" charset="0"/>
                <a:cs typeface="Narkisim" panose="020E0502050101010101" pitchFamily="34" charset="-79"/>
              </a:rPr>
              <a:t>Supply &amp; Services source to Oil &amp; Gas, Petrochemical, Power and other Industrial </a:t>
            </a:r>
            <a:r>
              <a:rPr lang="en-US" b="1" dirty="0" smtClean="0">
                <a:solidFill>
                  <a:srgbClr val="1D6194">
                    <a:alpha val="90000"/>
                  </a:srgbClr>
                </a:solidFill>
                <a:latin typeface="Arial Narrow" panose="020B0606020202030204" pitchFamily="34" charset="0"/>
                <a:cs typeface="Narkisim" panose="020E0502050101010101" pitchFamily="34" charset="-79"/>
              </a:rPr>
              <a:t>sectors.</a:t>
            </a:r>
          </a:p>
          <a:p>
            <a:pPr eaLnBrk="0" hangingPunct="0">
              <a:spcBef>
                <a:spcPct val="20000"/>
              </a:spcBef>
              <a:buClr>
                <a:schemeClr val="bg1"/>
              </a:buClr>
              <a:buSzPct val="110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chemeClr val="bg1"/>
              </a:buClr>
              <a:buSzPct val="110000"/>
            </a:pPr>
            <a:r>
              <a:rPr lang="en-US" b="1" dirty="0" smtClean="0">
                <a:solidFill>
                  <a:srgbClr val="1D6194">
                    <a:alpha val="90000"/>
                  </a:srgbClr>
                </a:solidFill>
                <a:latin typeface="Arial Narrow" panose="020B0606020202030204" pitchFamily="34" charset="0"/>
                <a:cs typeface="Narkisim" panose="020E0502050101010101" pitchFamily="34" charset="-79"/>
              </a:rPr>
              <a:t>Supply, Installation</a:t>
            </a:r>
            <a:r>
              <a:rPr lang="en-US" b="1" dirty="0">
                <a:solidFill>
                  <a:srgbClr val="1D6194">
                    <a:alpha val="90000"/>
                  </a:srgbClr>
                </a:solidFill>
                <a:latin typeface="Arial Narrow" panose="020B0606020202030204" pitchFamily="34" charset="0"/>
                <a:cs typeface="Narkisim" panose="020E0502050101010101" pitchFamily="34" charset="-79"/>
              </a:rPr>
              <a:t>, c</a:t>
            </a:r>
            <a:r>
              <a:rPr lang="en-US" b="1" dirty="0" smtClean="0">
                <a:solidFill>
                  <a:srgbClr val="1D6194">
                    <a:alpha val="90000"/>
                  </a:srgbClr>
                </a:solidFill>
                <a:latin typeface="Arial Narrow" panose="020B0606020202030204" pitchFamily="34" charset="0"/>
                <a:cs typeface="Narkisim" panose="020E0502050101010101" pitchFamily="34" charset="-79"/>
              </a:rPr>
              <a:t>ommissioning </a:t>
            </a:r>
            <a:r>
              <a:rPr lang="en-US" b="1" dirty="0">
                <a:solidFill>
                  <a:srgbClr val="1D6194">
                    <a:alpha val="90000"/>
                  </a:srgbClr>
                </a:solidFill>
                <a:latin typeface="Arial Narrow" panose="020B0606020202030204" pitchFamily="34" charset="0"/>
                <a:cs typeface="Narkisim" panose="020E0502050101010101" pitchFamily="34" charset="-79"/>
              </a:rPr>
              <a:t>and </a:t>
            </a:r>
            <a:r>
              <a:rPr lang="en-US" b="1" dirty="0" smtClean="0">
                <a:solidFill>
                  <a:srgbClr val="1D6194">
                    <a:alpha val="90000"/>
                  </a:srgbClr>
                </a:solidFill>
                <a:latin typeface="Arial Narrow" panose="020B0606020202030204" pitchFamily="34" charset="0"/>
                <a:cs typeface="Narkisim" panose="020E0502050101010101" pitchFamily="34" charset="-79"/>
              </a:rPr>
              <a:t>maintenance </a:t>
            </a:r>
            <a:r>
              <a:rPr lang="en-US" b="1" dirty="0">
                <a:solidFill>
                  <a:srgbClr val="1D6194">
                    <a:alpha val="90000"/>
                  </a:srgbClr>
                </a:solidFill>
                <a:latin typeface="Arial Narrow" panose="020B0606020202030204" pitchFamily="34" charset="0"/>
                <a:cs typeface="Narkisim" panose="020E0502050101010101" pitchFamily="34" charset="-79"/>
              </a:rPr>
              <a:t>of Equipment </a:t>
            </a:r>
            <a:r>
              <a:rPr lang="en-US" b="1" dirty="0" smtClean="0">
                <a:solidFill>
                  <a:srgbClr val="1D6194">
                    <a:alpha val="90000"/>
                  </a:srgbClr>
                </a:solidFill>
                <a:latin typeface="Arial Narrow" panose="020B0606020202030204" pitchFamily="34" charset="0"/>
                <a:cs typeface="Narkisim" panose="020E0502050101010101" pitchFamily="34" charset="-79"/>
              </a:rPr>
              <a:t> &amp; accessories.</a:t>
            </a:r>
          </a:p>
          <a:p>
            <a:pPr eaLnBrk="0" hangingPunct="0">
              <a:spcBef>
                <a:spcPct val="20000"/>
              </a:spcBef>
              <a:buClr>
                <a:schemeClr val="bg1"/>
              </a:buClr>
              <a:buSzPct val="110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chemeClr val="bg1"/>
              </a:buClr>
              <a:buSzPct val="110000"/>
            </a:pPr>
            <a:r>
              <a:rPr lang="en-US" b="1" dirty="0" smtClean="0">
                <a:solidFill>
                  <a:srgbClr val="1D6194">
                    <a:alpha val="90000"/>
                  </a:srgbClr>
                </a:solidFill>
                <a:latin typeface="Arial Narrow" panose="020B0606020202030204" pitchFamily="34" charset="0"/>
                <a:cs typeface="Narkisim" panose="020E0502050101010101" pitchFamily="34" charset="-79"/>
              </a:rPr>
              <a:t>Represents various manufacturers from USA, Europe and Asia in the kingdom</a:t>
            </a:r>
            <a:endParaRPr lang="en-US" b="1" dirty="0">
              <a:solidFill>
                <a:srgbClr val="1D6194">
                  <a:alpha val="90000"/>
                </a:srgbClr>
              </a:solidFill>
              <a:latin typeface="Arial Narrow" panose="020B0606020202030204" pitchFamily="34" charset="0"/>
              <a:cs typeface="Narkisim" panose="020E0502050101010101" pitchFamily="34" charset="-79"/>
            </a:endParaRPr>
          </a:p>
        </p:txBody>
      </p:sp>
      <p:sp>
        <p:nvSpPr>
          <p:cNvPr id="18" name="TextBox 17"/>
          <p:cNvSpPr txBox="1"/>
          <p:nvPr/>
        </p:nvSpPr>
        <p:spPr>
          <a:xfrm>
            <a:off x="6277076" y="2486117"/>
            <a:ext cx="2729758" cy="3859518"/>
          </a:xfrm>
          <a:prstGeom prst="rect">
            <a:avLst/>
          </a:prstGeom>
          <a:noFill/>
        </p:spPr>
        <p:txBody>
          <a:bodyPr wrap="square" rtlCol="0">
            <a:spAutoFit/>
          </a:bodyPr>
          <a:lstStyle/>
          <a:p>
            <a:pPr eaLnBrk="0" hangingPunct="0">
              <a:spcBef>
                <a:spcPct val="20000"/>
              </a:spcBef>
              <a:buClr>
                <a:srgbClr val="0BD0D9"/>
              </a:buClr>
              <a:buSzPct val="95000"/>
            </a:pPr>
            <a:r>
              <a:rPr lang="en-US" b="1" dirty="0">
                <a:solidFill>
                  <a:srgbClr val="1D6194">
                    <a:alpha val="90000"/>
                  </a:srgbClr>
                </a:solidFill>
                <a:latin typeface="Arial Narrow" panose="020B0606020202030204" pitchFamily="34" charset="0"/>
                <a:cs typeface="Narkisim" panose="020E0502050101010101" pitchFamily="34" charset="-79"/>
              </a:rPr>
              <a:t>Plant T&amp;I Shut-down Maintenance</a:t>
            </a:r>
          </a:p>
          <a:p>
            <a:pPr eaLnBrk="0" hangingPunct="0">
              <a:spcBef>
                <a:spcPct val="20000"/>
              </a:spcBef>
              <a:buClr>
                <a:srgbClr val="0BD0D9"/>
              </a:buClr>
              <a:buSzPct val="95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rgbClr val="0BD0D9"/>
              </a:buClr>
              <a:buSzPct val="95000"/>
            </a:pPr>
            <a:r>
              <a:rPr lang="en-US" b="1" dirty="0">
                <a:solidFill>
                  <a:srgbClr val="1D6194">
                    <a:alpha val="90000"/>
                  </a:srgbClr>
                </a:solidFill>
                <a:latin typeface="Arial Narrow" panose="020B0606020202030204" pitchFamily="34" charset="0"/>
                <a:cs typeface="Narkisim" panose="020E0502050101010101" pitchFamily="34" charset="-79"/>
              </a:rPr>
              <a:t>Hydro-jetting Services </a:t>
            </a:r>
          </a:p>
          <a:p>
            <a:pPr eaLnBrk="0" hangingPunct="0">
              <a:spcBef>
                <a:spcPct val="20000"/>
              </a:spcBef>
              <a:buClr>
                <a:srgbClr val="0BD0D9"/>
              </a:buClr>
              <a:buSzPct val="95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rgbClr val="0BD0D9"/>
              </a:buClr>
              <a:buSzPct val="95000"/>
            </a:pPr>
            <a:r>
              <a:rPr lang="en-US" b="1" dirty="0">
                <a:solidFill>
                  <a:srgbClr val="1D6194">
                    <a:alpha val="90000"/>
                  </a:srgbClr>
                </a:solidFill>
                <a:latin typeface="Arial Narrow" panose="020B0606020202030204" pitchFamily="34" charset="0"/>
                <a:cs typeface="Narkisim" panose="020E0502050101010101" pitchFamily="34" charset="-79"/>
              </a:rPr>
              <a:t>Industrial Waste Handling Services </a:t>
            </a:r>
          </a:p>
          <a:p>
            <a:pPr eaLnBrk="0" hangingPunct="0">
              <a:spcBef>
                <a:spcPct val="20000"/>
              </a:spcBef>
              <a:buClr>
                <a:srgbClr val="0BD0D9"/>
              </a:buClr>
              <a:buSzPct val="95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rgbClr val="0BD0D9"/>
              </a:buClr>
              <a:buSzPct val="95000"/>
            </a:pPr>
            <a:r>
              <a:rPr lang="en-US" b="1" dirty="0">
                <a:solidFill>
                  <a:srgbClr val="1D6194">
                    <a:alpha val="90000"/>
                  </a:srgbClr>
                </a:solidFill>
                <a:latin typeface="Arial Narrow" panose="020B0606020202030204" pitchFamily="34" charset="0"/>
                <a:cs typeface="Narkisim" panose="020E0502050101010101" pitchFamily="34" charset="-79"/>
              </a:rPr>
              <a:t>Corrosion Protection Services </a:t>
            </a:r>
          </a:p>
          <a:p>
            <a:pPr eaLnBrk="0" hangingPunct="0">
              <a:spcBef>
                <a:spcPct val="20000"/>
              </a:spcBef>
              <a:buClr>
                <a:srgbClr val="0BD0D9"/>
              </a:buClr>
              <a:buSzPct val="95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rgbClr val="0BD0D9"/>
              </a:buClr>
              <a:buSzPct val="95000"/>
            </a:pPr>
            <a:r>
              <a:rPr lang="en-US" b="1" dirty="0">
                <a:solidFill>
                  <a:srgbClr val="1D6194">
                    <a:alpha val="90000"/>
                  </a:srgbClr>
                </a:solidFill>
                <a:latin typeface="Arial Narrow" panose="020B0606020202030204" pitchFamily="34" charset="0"/>
                <a:cs typeface="Narkisim" panose="020E0502050101010101" pitchFamily="34" charset="-79"/>
              </a:rPr>
              <a:t>Equipment Rental</a:t>
            </a:r>
          </a:p>
        </p:txBody>
      </p:sp>
      <p:sp>
        <p:nvSpPr>
          <p:cNvPr id="19" name="TextBox 18"/>
          <p:cNvSpPr txBox="1"/>
          <p:nvPr/>
        </p:nvSpPr>
        <p:spPr>
          <a:xfrm>
            <a:off x="9348722" y="2487215"/>
            <a:ext cx="2729758" cy="2843855"/>
          </a:xfrm>
          <a:prstGeom prst="rect">
            <a:avLst/>
          </a:prstGeom>
          <a:noFill/>
        </p:spPr>
        <p:txBody>
          <a:bodyPr wrap="square" rtlCol="0">
            <a:spAutoFit/>
          </a:bodyPr>
          <a:lstStyle/>
          <a:p>
            <a:pPr eaLnBrk="0" hangingPunct="0">
              <a:spcBef>
                <a:spcPct val="20000"/>
              </a:spcBef>
              <a:buClr>
                <a:schemeClr val="bg1"/>
              </a:buClr>
              <a:buSzPct val="110000"/>
            </a:pPr>
            <a:r>
              <a:rPr lang="en-US" b="1" dirty="0">
                <a:solidFill>
                  <a:srgbClr val="1D6194">
                    <a:alpha val="90000"/>
                  </a:srgbClr>
                </a:solidFill>
                <a:latin typeface="Arial Narrow" panose="020B0606020202030204" pitchFamily="34" charset="0"/>
                <a:cs typeface="Narkisim" panose="020E0502050101010101" pitchFamily="34" charset="-79"/>
              </a:rPr>
              <a:t>General construction work in the Oil &amp; Gas, Power &amp; Petrochemical Industries</a:t>
            </a:r>
            <a:r>
              <a:rPr lang="en-US" b="1" dirty="0" smtClean="0">
                <a:solidFill>
                  <a:srgbClr val="1D6194">
                    <a:alpha val="90000"/>
                  </a:srgbClr>
                </a:solidFill>
                <a:latin typeface="Arial Narrow" panose="020B0606020202030204" pitchFamily="34" charset="0"/>
                <a:cs typeface="Narkisim" panose="020E0502050101010101" pitchFamily="34" charset="-79"/>
              </a:rPr>
              <a:t>.</a:t>
            </a:r>
          </a:p>
          <a:p>
            <a:pPr eaLnBrk="0" hangingPunct="0">
              <a:spcBef>
                <a:spcPct val="20000"/>
              </a:spcBef>
              <a:buClr>
                <a:schemeClr val="bg1"/>
              </a:buClr>
              <a:buSzPct val="110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chemeClr val="bg1"/>
              </a:buClr>
              <a:buSzPct val="110000"/>
            </a:pPr>
            <a:endParaRPr lang="en-US" b="1" dirty="0">
              <a:solidFill>
                <a:srgbClr val="1D6194">
                  <a:alpha val="90000"/>
                </a:srgbClr>
              </a:solidFill>
              <a:latin typeface="Arial Narrow" panose="020B0606020202030204" pitchFamily="34" charset="0"/>
              <a:cs typeface="Narkisim" panose="020E0502050101010101" pitchFamily="34" charset="-79"/>
            </a:endParaRPr>
          </a:p>
          <a:p>
            <a:pPr eaLnBrk="0" hangingPunct="0">
              <a:spcBef>
                <a:spcPct val="20000"/>
              </a:spcBef>
              <a:buClr>
                <a:schemeClr val="bg1"/>
              </a:buClr>
              <a:buSzPct val="110000"/>
            </a:pPr>
            <a:r>
              <a:rPr lang="en-US" b="1" dirty="0">
                <a:solidFill>
                  <a:srgbClr val="1D6194">
                    <a:alpha val="90000"/>
                  </a:srgbClr>
                </a:solidFill>
                <a:latin typeface="Arial Narrow" panose="020B0606020202030204" pitchFamily="34" charset="0"/>
                <a:cs typeface="Narkisim" panose="020E0502050101010101" pitchFamily="34" charset="-79"/>
              </a:rPr>
              <a:t>Including turnkey projects – Civil, Mechanical, Electrical and instrumentation.</a:t>
            </a:r>
          </a:p>
          <a:p>
            <a:pPr eaLnBrk="0" hangingPunct="0">
              <a:spcBef>
                <a:spcPct val="20000"/>
              </a:spcBef>
              <a:buClr>
                <a:schemeClr val="bg1"/>
              </a:buClr>
              <a:buSzPct val="110000"/>
            </a:pPr>
            <a:endParaRPr lang="en-US" sz="2000" b="1" dirty="0">
              <a:solidFill>
                <a:schemeClr val="bg1"/>
              </a:solidFill>
              <a:latin typeface="Arial" pitchFamily="34" charset="0"/>
              <a:cs typeface="Arial" pitchFamily="34" charset="0"/>
            </a:endParaRPr>
          </a:p>
        </p:txBody>
      </p:sp>
      <p:sp>
        <p:nvSpPr>
          <p:cNvPr id="20" name="Title 1"/>
          <p:cNvSpPr>
            <a:spLocks noGrp="1"/>
          </p:cNvSpPr>
          <p:nvPr>
            <p:ph type="title"/>
          </p:nvPr>
        </p:nvSpPr>
        <p:spPr>
          <a:xfrm>
            <a:off x="838200" y="365125"/>
            <a:ext cx="10515600" cy="1325563"/>
          </a:xfrm>
        </p:spPr>
        <p:txBody>
          <a:bodyPr/>
          <a:lstStyle/>
          <a:p>
            <a:r>
              <a:rPr lang="en-US" dirty="0" smtClean="0">
                <a:solidFill>
                  <a:srgbClr val="1F6297"/>
                </a:solidFill>
                <a:latin typeface="Arial Narrow" panose="020B0606020202030204" pitchFamily="34" charset="0"/>
              </a:rPr>
              <a:t>Our business….</a:t>
            </a:r>
            <a:endParaRPr lang="en-US" dirty="0">
              <a:solidFill>
                <a:srgbClr val="1F6297"/>
              </a:solidFill>
              <a:latin typeface="Arial Narrow" panose="020B0606020202030204" pitchFamily="34" charset="0"/>
            </a:endParaRPr>
          </a:p>
        </p:txBody>
      </p:sp>
    </p:spTree>
    <p:extLst>
      <p:ext uri="{BB962C8B-B14F-4D97-AF65-F5344CB8AC3E}">
        <p14:creationId xmlns:p14="http://schemas.microsoft.com/office/powerpoint/2010/main" val="365757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hadihammam.com/images/logo_hh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Diagram 21"/>
          <p:cNvGraphicFramePr/>
          <p:nvPr>
            <p:extLst>
              <p:ext uri="{D42A27DB-BD31-4B8C-83A1-F6EECF244321}">
                <p14:modId xmlns:p14="http://schemas.microsoft.com/office/powerpoint/2010/main" val="2471983779"/>
              </p:ext>
            </p:extLst>
          </p:nvPr>
        </p:nvGraphicFramePr>
        <p:xfrm>
          <a:off x="840097" y="2016552"/>
          <a:ext cx="6357410" cy="4142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p:cNvGraphicFramePr/>
          <p:nvPr>
            <p:extLst>
              <p:ext uri="{D42A27DB-BD31-4B8C-83A1-F6EECF244321}">
                <p14:modId xmlns:p14="http://schemas.microsoft.com/office/powerpoint/2010/main" val="1817625027"/>
              </p:ext>
            </p:extLst>
          </p:nvPr>
        </p:nvGraphicFramePr>
        <p:xfrm>
          <a:off x="800593" y="464557"/>
          <a:ext cx="5513558" cy="3736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1" name="Diagram 20"/>
          <p:cNvGraphicFramePr/>
          <p:nvPr>
            <p:extLst>
              <p:ext uri="{D42A27DB-BD31-4B8C-83A1-F6EECF244321}">
                <p14:modId xmlns:p14="http://schemas.microsoft.com/office/powerpoint/2010/main" val="2424209676"/>
              </p:ext>
            </p:extLst>
          </p:nvPr>
        </p:nvGraphicFramePr>
        <p:xfrm>
          <a:off x="5656012" y="1251567"/>
          <a:ext cx="7020081" cy="47273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4" name="Diagram 23"/>
          <p:cNvGraphicFramePr/>
          <p:nvPr>
            <p:extLst>
              <p:ext uri="{D42A27DB-BD31-4B8C-83A1-F6EECF244321}">
                <p14:modId xmlns:p14="http://schemas.microsoft.com/office/powerpoint/2010/main" val="1015439134"/>
              </p:ext>
            </p:extLst>
          </p:nvPr>
        </p:nvGraphicFramePr>
        <p:xfrm>
          <a:off x="376863" y="3588354"/>
          <a:ext cx="6669741" cy="36696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6" name="Diagram 25"/>
          <p:cNvGraphicFramePr/>
          <p:nvPr>
            <p:extLst>
              <p:ext uri="{D42A27DB-BD31-4B8C-83A1-F6EECF244321}">
                <p14:modId xmlns:p14="http://schemas.microsoft.com/office/powerpoint/2010/main" val="729649405"/>
              </p:ext>
            </p:extLst>
          </p:nvPr>
        </p:nvGraphicFramePr>
        <p:xfrm>
          <a:off x="7430017" y="1411941"/>
          <a:ext cx="4419600" cy="379651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7" name="TextBox 26"/>
          <p:cNvSpPr txBox="1"/>
          <p:nvPr/>
        </p:nvSpPr>
        <p:spPr>
          <a:xfrm>
            <a:off x="6997260" y="5207465"/>
            <a:ext cx="5094403" cy="1631216"/>
          </a:xfrm>
          <a:prstGeom prst="rect">
            <a:avLst/>
          </a:prstGeom>
          <a:noFill/>
        </p:spPr>
        <p:txBody>
          <a:bodyPr wrap="square" rtlCol="0">
            <a:spAutoFit/>
          </a:bodyPr>
          <a:lstStyle/>
          <a:p>
            <a:r>
              <a:rPr lang="en-US" sz="4000" b="1" dirty="0" smtClean="0">
                <a:solidFill>
                  <a:srgbClr val="EA3627"/>
                </a:solidFill>
                <a:latin typeface="Arial Narrow" panose="020B0606020202030204" pitchFamily="34" charset="0"/>
              </a:rPr>
              <a:t>I</a:t>
            </a:r>
            <a:r>
              <a:rPr lang="en-US" sz="2000" b="1" dirty="0" smtClean="0">
                <a:solidFill>
                  <a:srgbClr val="25689D"/>
                </a:solidFill>
                <a:latin typeface="Arial Narrow" panose="020B0606020202030204" pitchFamily="34" charset="0"/>
              </a:rPr>
              <a:t>ndustrial Maintenance services</a:t>
            </a:r>
          </a:p>
          <a:p>
            <a:endParaRPr lang="en-US" sz="2000" b="1" dirty="0">
              <a:solidFill>
                <a:srgbClr val="25689D"/>
              </a:solidFill>
              <a:latin typeface="Arial Narrow" panose="020B0606020202030204" pitchFamily="34" charset="0"/>
            </a:endParaRPr>
          </a:p>
          <a:p>
            <a:r>
              <a:rPr lang="en-US" sz="2000" b="1" dirty="0" smtClean="0">
                <a:solidFill>
                  <a:srgbClr val="25689D"/>
                </a:solidFill>
                <a:latin typeface="Arial Narrow" panose="020B0606020202030204" pitchFamily="34" charset="0"/>
              </a:rPr>
              <a:t>Adept Tank cleaning &amp; sanitizing assignments, Tank repair, Pipeline maintenance.</a:t>
            </a:r>
            <a:endParaRPr lang="en-US" sz="2000" b="1" dirty="0">
              <a:solidFill>
                <a:srgbClr val="25689D"/>
              </a:solidFill>
              <a:latin typeface="Arial Narrow" panose="020B0606020202030204" pitchFamily="34" charset="0"/>
            </a:endParaRPr>
          </a:p>
        </p:txBody>
      </p:sp>
    </p:spTree>
    <p:extLst>
      <p:ext uri="{BB962C8B-B14F-4D97-AF65-F5344CB8AC3E}">
        <p14:creationId xmlns:p14="http://schemas.microsoft.com/office/powerpoint/2010/main" val="998659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2768895611"/>
              </p:ext>
            </p:extLst>
          </p:nvPr>
        </p:nvGraphicFramePr>
        <p:xfrm>
          <a:off x="5879689" y="629263"/>
          <a:ext cx="5908009" cy="427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p:cNvGraphicFramePr/>
          <p:nvPr>
            <p:extLst>
              <p:ext uri="{D42A27DB-BD31-4B8C-83A1-F6EECF244321}">
                <p14:modId xmlns:p14="http://schemas.microsoft.com/office/powerpoint/2010/main" val="1824676378"/>
              </p:ext>
            </p:extLst>
          </p:nvPr>
        </p:nvGraphicFramePr>
        <p:xfrm>
          <a:off x="6600212" y="2022386"/>
          <a:ext cx="5285811" cy="35509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2533347036"/>
              </p:ext>
            </p:extLst>
          </p:nvPr>
        </p:nvGraphicFramePr>
        <p:xfrm>
          <a:off x="294716" y="322728"/>
          <a:ext cx="6388472" cy="498885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 name="Picture 2" descr="http://hadihammam.com/images/logo_hhe.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ext uri="{D42A27DB-BD31-4B8C-83A1-F6EECF244321}">
                <p14:modId xmlns:p14="http://schemas.microsoft.com/office/powerpoint/2010/main" val="979682374"/>
              </p:ext>
            </p:extLst>
          </p:nvPr>
        </p:nvGraphicFramePr>
        <p:xfrm>
          <a:off x="941295" y="3307975"/>
          <a:ext cx="5307106" cy="55132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ext uri="{D42A27DB-BD31-4B8C-83A1-F6EECF244321}">
                <p14:modId xmlns:p14="http://schemas.microsoft.com/office/powerpoint/2010/main" val="3996216804"/>
              </p:ext>
            </p:extLst>
          </p:nvPr>
        </p:nvGraphicFramePr>
        <p:xfrm>
          <a:off x="3370730" y="2240710"/>
          <a:ext cx="5755341" cy="431650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8" name="TextBox 17"/>
          <p:cNvSpPr txBox="1"/>
          <p:nvPr/>
        </p:nvSpPr>
        <p:spPr>
          <a:xfrm>
            <a:off x="7140389" y="5150224"/>
            <a:ext cx="4881282" cy="2031325"/>
          </a:xfrm>
          <a:prstGeom prst="rect">
            <a:avLst/>
          </a:prstGeom>
          <a:noFill/>
        </p:spPr>
        <p:txBody>
          <a:bodyPr wrap="square" rtlCol="0">
            <a:spAutoFit/>
          </a:bodyPr>
          <a:lstStyle/>
          <a:p>
            <a:r>
              <a:rPr lang="en-US" sz="3600" b="1" dirty="0">
                <a:solidFill>
                  <a:srgbClr val="EA3627"/>
                </a:solidFill>
                <a:latin typeface="Arial Narrow" panose="020B0606020202030204" pitchFamily="34" charset="0"/>
              </a:rPr>
              <a:t>I</a:t>
            </a:r>
            <a:r>
              <a:rPr lang="en-US" b="1" dirty="0">
                <a:solidFill>
                  <a:srgbClr val="25689D"/>
                </a:solidFill>
                <a:latin typeface="Arial Narrow" panose="020B0606020202030204" pitchFamily="34" charset="0"/>
              </a:rPr>
              <a:t>ndustrial </a:t>
            </a:r>
            <a:r>
              <a:rPr lang="en-US" b="1" dirty="0" smtClean="0">
                <a:solidFill>
                  <a:srgbClr val="25689D"/>
                </a:solidFill>
                <a:latin typeface="Arial Narrow" panose="020B0606020202030204" pitchFamily="34" charset="0"/>
              </a:rPr>
              <a:t>waste handling services</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Experienced sewage treatment, plant maintenance, Hydrocarbon waste handling &amp; disposal with huge vacuum tanker and super sucker fleet.</a:t>
            </a:r>
            <a:endParaRPr lang="en-US" b="1" dirty="0">
              <a:solidFill>
                <a:srgbClr val="25689D"/>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3136647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231637213"/>
              </p:ext>
            </p:extLst>
          </p:nvPr>
        </p:nvGraphicFramePr>
        <p:xfrm>
          <a:off x="4621746" y="-420092"/>
          <a:ext cx="5208053" cy="4213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ttp://hadihammam.com/images/logo_hhe.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extLst>
              <p:ext uri="{D42A27DB-BD31-4B8C-83A1-F6EECF244321}">
                <p14:modId xmlns:p14="http://schemas.microsoft.com/office/powerpoint/2010/main" val="401532351"/>
              </p:ext>
            </p:extLst>
          </p:nvPr>
        </p:nvGraphicFramePr>
        <p:xfrm>
          <a:off x="128960" y="59201"/>
          <a:ext cx="7562758" cy="5830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ext uri="{D42A27DB-BD31-4B8C-83A1-F6EECF244321}">
                <p14:modId xmlns:p14="http://schemas.microsoft.com/office/powerpoint/2010/main" val="2163023468"/>
              </p:ext>
            </p:extLst>
          </p:nvPr>
        </p:nvGraphicFramePr>
        <p:xfrm>
          <a:off x="-503567" y="3900698"/>
          <a:ext cx="5804647" cy="43534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Diagram 14"/>
          <p:cNvGraphicFramePr/>
          <p:nvPr>
            <p:extLst>
              <p:ext uri="{D42A27DB-BD31-4B8C-83A1-F6EECF244321}">
                <p14:modId xmlns:p14="http://schemas.microsoft.com/office/powerpoint/2010/main" val="2167265863"/>
              </p:ext>
            </p:extLst>
          </p:nvPr>
        </p:nvGraphicFramePr>
        <p:xfrm>
          <a:off x="3402622" y="2310031"/>
          <a:ext cx="6696119" cy="47900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ext uri="{D42A27DB-BD31-4B8C-83A1-F6EECF244321}">
                <p14:modId xmlns:p14="http://schemas.microsoft.com/office/powerpoint/2010/main" val="1991253506"/>
              </p:ext>
            </p:extLst>
          </p:nvPr>
        </p:nvGraphicFramePr>
        <p:xfrm>
          <a:off x="9262131" y="2317435"/>
          <a:ext cx="5644586" cy="37868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6" name="TextBox 15"/>
          <p:cNvSpPr txBox="1"/>
          <p:nvPr/>
        </p:nvSpPr>
        <p:spPr>
          <a:xfrm>
            <a:off x="7301753" y="5042648"/>
            <a:ext cx="4719918" cy="2031325"/>
          </a:xfrm>
          <a:prstGeom prst="rect">
            <a:avLst/>
          </a:prstGeom>
          <a:noFill/>
        </p:spPr>
        <p:txBody>
          <a:bodyPr wrap="square" rtlCol="0">
            <a:spAutoFit/>
          </a:bodyPr>
          <a:lstStyle/>
          <a:p>
            <a:r>
              <a:rPr lang="en-US" sz="3600" b="1" dirty="0" smtClean="0">
                <a:solidFill>
                  <a:srgbClr val="EA3627"/>
                </a:solidFill>
                <a:latin typeface="Arial Narrow" panose="020B0606020202030204" pitchFamily="34" charset="0"/>
              </a:rPr>
              <a:t>O</a:t>
            </a:r>
            <a:r>
              <a:rPr lang="en-US" b="1" dirty="0" smtClean="0">
                <a:solidFill>
                  <a:srgbClr val="25689D"/>
                </a:solidFill>
                <a:latin typeface="Arial Narrow" panose="020B0606020202030204" pitchFamily="34" charset="0"/>
              </a:rPr>
              <a:t>ffshore maintenance services</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Top notch Abrasive blasting, painting &amp; metal services, full external – internal coating repairs &amp; weather protection.</a:t>
            </a:r>
            <a:endParaRPr lang="en-US" b="1" dirty="0">
              <a:solidFill>
                <a:srgbClr val="25689D"/>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2490551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duotone>
              <a:schemeClr val="accent1">
                <a:shade val="45000"/>
                <a:satMod val="135000"/>
              </a:schemeClr>
              <a:prstClr val="white"/>
            </a:duotone>
          </a:blip>
          <a:srcRect/>
          <a:stretch>
            <a:fillRect l="-10000" t="-18000" r="-10000" b="-18000"/>
          </a:stretch>
        </a:blip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384807594"/>
              </p:ext>
            </p:extLst>
          </p:nvPr>
        </p:nvGraphicFramePr>
        <p:xfrm>
          <a:off x="-3105253" y="561181"/>
          <a:ext cx="12491300" cy="3768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4174968014"/>
              </p:ext>
            </p:extLst>
          </p:nvPr>
        </p:nvGraphicFramePr>
        <p:xfrm>
          <a:off x="451112" y="3693460"/>
          <a:ext cx="6310354" cy="4146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1847238323"/>
              </p:ext>
            </p:extLst>
          </p:nvPr>
        </p:nvGraphicFramePr>
        <p:xfrm>
          <a:off x="6703160" y="921272"/>
          <a:ext cx="5695028" cy="414827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7" name="Picture 2" descr="http://hadihammam.com/images/logo_hhe.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ext uri="{D42A27DB-BD31-4B8C-83A1-F6EECF244321}">
                <p14:modId xmlns:p14="http://schemas.microsoft.com/office/powerpoint/2010/main" val="4216357337"/>
              </p:ext>
            </p:extLst>
          </p:nvPr>
        </p:nvGraphicFramePr>
        <p:xfrm>
          <a:off x="2816620" y="1600388"/>
          <a:ext cx="7351806" cy="383375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3" name="Diagram 12"/>
          <p:cNvGraphicFramePr/>
          <p:nvPr>
            <p:extLst>
              <p:ext uri="{D42A27DB-BD31-4B8C-83A1-F6EECF244321}">
                <p14:modId xmlns:p14="http://schemas.microsoft.com/office/powerpoint/2010/main" val="2605168764"/>
              </p:ext>
            </p:extLst>
          </p:nvPr>
        </p:nvGraphicFramePr>
        <p:xfrm>
          <a:off x="8947643" y="2682915"/>
          <a:ext cx="5688501" cy="349015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5" name="TextBox 14"/>
          <p:cNvSpPr txBox="1"/>
          <p:nvPr/>
        </p:nvSpPr>
        <p:spPr>
          <a:xfrm>
            <a:off x="7301753" y="5136777"/>
            <a:ext cx="4719918" cy="1754326"/>
          </a:xfrm>
          <a:prstGeom prst="rect">
            <a:avLst/>
          </a:prstGeom>
          <a:noFill/>
        </p:spPr>
        <p:txBody>
          <a:bodyPr wrap="square" rtlCol="0">
            <a:spAutoFit/>
          </a:bodyPr>
          <a:lstStyle/>
          <a:p>
            <a:r>
              <a:rPr lang="en-US" sz="3600" b="1" dirty="0" smtClean="0">
                <a:solidFill>
                  <a:srgbClr val="EA3627"/>
                </a:solidFill>
                <a:latin typeface="Arial Narrow" panose="020B0606020202030204" pitchFamily="34" charset="0"/>
              </a:rPr>
              <a:t>C</a:t>
            </a:r>
            <a:r>
              <a:rPr lang="en-US" b="1" dirty="0" smtClean="0">
                <a:solidFill>
                  <a:srgbClr val="25689D"/>
                </a:solidFill>
                <a:latin typeface="Arial Narrow" panose="020B0606020202030204" pitchFamily="34" charset="0"/>
              </a:rPr>
              <a:t>orrosion protection services</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Ultimate solutions for rust proofing, cathodic protection systems &amp; critical coating.</a:t>
            </a:r>
            <a:endParaRPr lang="en-US" b="1" dirty="0">
              <a:solidFill>
                <a:srgbClr val="25689D"/>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2106060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537249755"/>
              </p:ext>
            </p:extLst>
          </p:nvPr>
        </p:nvGraphicFramePr>
        <p:xfrm>
          <a:off x="6240557" y="1131035"/>
          <a:ext cx="5931778" cy="45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hadihammam.com/images/logo_hhe.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98607" y="0"/>
            <a:ext cx="2087416" cy="1122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ext uri="{D42A27DB-BD31-4B8C-83A1-F6EECF244321}">
                <p14:modId xmlns:p14="http://schemas.microsoft.com/office/powerpoint/2010/main" val="2093847432"/>
              </p:ext>
            </p:extLst>
          </p:nvPr>
        </p:nvGraphicFramePr>
        <p:xfrm>
          <a:off x="1524000" y="1027906"/>
          <a:ext cx="6096000"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2163708107"/>
              </p:ext>
            </p:extLst>
          </p:nvPr>
        </p:nvGraphicFramePr>
        <p:xfrm>
          <a:off x="8858872" y="2871022"/>
          <a:ext cx="4945626" cy="36281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3846786459"/>
              </p:ext>
            </p:extLst>
          </p:nvPr>
        </p:nvGraphicFramePr>
        <p:xfrm>
          <a:off x="96476" y="3756462"/>
          <a:ext cx="7119317" cy="548532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7" name="Diagram 6"/>
          <p:cNvGraphicFramePr/>
          <p:nvPr>
            <p:extLst>
              <p:ext uri="{D42A27DB-BD31-4B8C-83A1-F6EECF244321}">
                <p14:modId xmlns:p14="http://schemas.microsoft.com/office/powerpoint/2010/main" val="1446104668"/>
              </p:ext>
            </p:extLst>
          </p:nvPr>
        </p:nvGraphicFramePr>
        <p:xfrm>
          <a:off x="-660457" y="365125"/>
          <a:ext cx="8554064" cy="492697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6" name="TextBox 15"/>
          <p:cNvSpPr txBox="1"/>
          <p:nvPr/>
        </p:nvSpPr>
        <p:spPr>
          <a:xfrm>
            <a:off x="7301753" y="5136777"/>
            <a:ext cx="4719918" cy="2031325"/>
          </a:xfrm>
          <a:prstGeom prst="rect">
            <a:avLst/>
          </a:prstGeom>
          <a:noFill/>
        </p:spPr>
        <p:txBody>
          <a:bodyPr wrap="square" rtlCol="0">
            <a:spAutoFit/>
          </a:bodyPr>
          <a:lstStyle/>
          <a:p>
            <a:r>
              <a:rPr lang="en-US" sz="3600" b="1" dirty="0" smtClean="0">
                <a:solidFill>
                  <a:srgbClr val="EA3627"/>
                </a:solidFill>
                <a:latin typeface="Arial Narrow" panose="020B0606020202030204" pitchFamily="34" charset="0"/>
              </a:rPr>
              <a:t>H</a:t>
            </a:r>
            <a:r>
              <a:rPr lang="en-US" b="1" dirty="0" smtClean="0">
                <a:solidFill>
                  <a:srgbClr val="25689D"/>
                </a:solidFill>
                <a:latin typeface="Arial Narrow" panose="020B0606020202030204" pitchFamily="34" charset="0"/>
              </a:rPr>
              <a:t>ydro jetting services</a:t>
            </a:r>
          </a:p>
          <a:p>
            <a:endParaRPr lang="en-US" b="1" dirty="0">
              <a:solidFill>
                <a:srgbClr val="25689D"/>
              </a:solidFill>
              <a:latin typeface="Arial Narrow" panose="020B0606020202030204" pitchFamily="34" charset="0"/>
            </a:endParaRPr>
          </a:p>
          <a:p>
            <a:r>
              <a:rPr lang="en-US" b="1" dirty="0" smtClean="0">
                <a:solidFill>
                  <a:srgbClr val="25689D"/>
                </a:solidFill>
                <a:latin typeface="Arial Narrow" panose="020B0606020202030204" pitchFamily="34" charset="0"/>
              </a:rPr>
              <a:t>Supreme </a:t>
            </a:r>
            <a:r>
              <a:rPr lang="en-US" b="1" dirty="0" err="1" smtClean="0">
                <a:solidFill>
                  <a:srgbClr val="25689D"/>
                </a:solidFill>
                <a:latin typeface="Arial Narrow" panose="020B0606020202030204" pitchFamily="34" charset="0"/>
              </a:rPr>
              <a:t>hydrojet</a:t>
            </a:r>
            <a:r>
              <a:rPr lang="en-US" b="1" dirty="0" smtClean="0">
                <a:solidFill>
                  <a:srgbClr val="25689D"/>
                </a:solidFill>
                <a:latin typeface="Arial Narrow" panose="020B0606020202030204" pitchFamily="34" charset="0"/>
              </a:rPr>
              <a:t> cleaning of boilers, columns, heat exchangers, Fin Fan coolers, Cold cutting and concrete demolition.</a:t>
            </a:r>
            <a:endParaRPr lang="en-US" b="1" dirty="0">
              <a:solidFill>
                <a:srgbClr val="25689D"/>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592795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TotalTime>
  <Words>687</Words>
  <Application>Microsoft Office PowerPoint</Application>
  <PresentationFormat>Widescreen</PresentationFormat>
  <Paragraphs>118</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Calibri Light</vt:lpstr>
      <vt:lpstr>Courier New</vt:lpstr>
      <vt:lpstr>Narkisim</vt:lpstr>
      <vt:lpstr>Times New Roman</vt:lpstr>
      <vt:lpstr>Office Theme</vt:lpstr>
      <vt:lpstr>PowerPoint Presentation</vt:lpstr>
      <vt:lpstr>PowerPoint Presentation</vt:lpstr>
      <vt:lpstr>PowerPoint Presentation</vt:lpstr>
      <vt:lpstr>Our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Hadi Hamad Al Hammam Marine Co. is an internationally focused marine service provider. With a state-of-the-art fleet of over 40 vessels ranging from AHTS, tug boats, safety vessels, offshore maintenance vessels to utility boats, we have been in service for 35 plus years. Our scope includes;     </vt:lpstr>
      <vt:lpstr>PowerPoint Presentation</vt:lpstr>
      <vt:lpstr>PowerPoint Presentation</vt:lpstr>
      <vt:lpstr>PowerPoint Presentation</vt:lpstr>
      <vt:lpstr>PowerPoint Presentation</vt:lpstr>
      <vt:lpstr>PowerPoint Presentation</vt:lpstr>
      <vt:lpstr>PowerPoint Presentation</vt:lpstr>
      <vt:lpstr>Safety policy &amp; Assurance program</vt:lpstr>
      <vt:lpstr>Awards &amp; recognitions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HHE-0068</dc:creator>
  <cp:lastModifiedBy>HHE-0154</cp:lastModifiedBy>
  <cp:revision>99</cp:revision>
  <dcterms:created xsi:type="dcterms:W3CDTF">2016-04-19T07:49:48Z</dcterms:created>
  <dcterms:modified xsi:type="dcterms:W3CDTF">2016-04-24T10:51:22Z</dcterms:modified>
</cp:coreProperties>
</file>